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4"/>
    <p:sldMasterId id="2147483915" r:id="rId5"/>
    <p:sldMasterId id="2147483946" r:id="rId6"/>
    <p:sldMasterId id="2147483974" r:id="rId7"/>
  </p:sldMasterIdLst>
  <p:notesMasterIdLst>
    <p:notesMasterId r:id="rId28"/>
  </p:notesMasterIdLst>
  <p:handoutMasterIdLst>
    <p:handoutMasterId r:id="rId29"/>
  </p:handoutMasterIdLst>
  <p:sldIdLst>
    <p:sldId id="258" r:id="rId8"/>
    <p:sldId id="257" r:id="rId9"/>
    <p:sldId id="259" r:id="rId10"/>
    <p:sldId id="260" r:id="rId11"/>
    <p:sldId id="261" r:id="rId12"/>
    <p:sldId id="262" r:id="rId13"/>
    <p:sldId id="263" r:id="rId14"/>
    <p:sldId id="264" r:id="rId15"/>
    <p:sldId id="265" r:id="rId16"/>
    <p:sldId id="266" r:id="rId17"/>
    <p:sldId id="273" r:id="rId18"/>
    <p:sldId id="267" r:id="rId19"/>
    <p:sldId id="268" r:id="rId20"/>
    <p:sldId id="269" r:id="rId21"/>
    <p:sldId id="274" r:id="rId22"/>
    <p:sldId id="270" r:id="rId23"/>
    <p:sldId id="271" r:id="rId24"/>
    <p:sldId id="272" r:id="rId25"/>
    <p:sldId id="275"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on, Eileen L CIV USARMY CENWD (US)" initials="ELW" lastIdx="1" clrIdx="0">
    <p:extLst>
      <p:ext uri="{19B8F6BF-5375-455C-9EA6-DF929625EA0E}">
        <p15:presenceInfo xmlns:p15="http://schemas.microsoft.com/office/powerpoint/2012/main" userId="Williamson, Eileen L CIV USARMY CENWD (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027"/>
    <a:srgbClr val="8B0109"/>
    <a:srgbClr val="ECAA37"/>
    <a:srgbClr val="231F20"/>
    <a:srgbClr val="252223"/>
    <a:srgbClr val="242021"/>
    <a:srgbClr val="FF6600"/>
    <a:srgbClr val="464646"/>
    <a:srgbClr val="404040"/>
    <a:srgbClr val="E6E6E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6" autoAdjust="0"/>
    <p:restoredTop sz="86134" autoAdjust="0"/>
  </p:normalViewPr>
  <p:slideViewPr>
    <p:cSldViewPr snapToGrid="0">
      <p:cViewPr varScale="1">
        <p:scale>
          <a:sx n="75" d="100"/>
          <a:sy n="75" d="100"/>
        </p:scale>
        <p:origin x="922" y="53"/>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6F7CA09-876F-4F18-A334-00F49FF5B7BD}"/>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A2FA561A-DF92-4217-B363-FA85573F45AB}"/>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2893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7448508-3CBC-4A9F-969C-3F51576172C9}"/>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0EE375A6-769A-4312-AAAB-F6BA194B961C}"/>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64039288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7" name="Date Placeholder 6">
            <a:extLst>
              <a:ext uri="{FF2B5EF4-FFF2-40B4-BE49-F238E27FC236}">
                <a16:creationId xmlns:a16="http://schemas.microsoft.com/office/drawing/2014/main" id="{817B4882-5306-4DD0-891B-C639C4165FA3}"/>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3FD6FEC5-42AE-42C4-B933-AEC9E825ADFD}"/>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698550531"/>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Text Box 14">
            <a:extLst>
              <a:ext uri="{FF2B5EF4-FFF2-40B4-BE49-F238E27FC236}">
                <a16:creationId xmlns:a16="http://schemas.microsoft.com/office/drawing/2014/main" id="{5BCDB882-091A-41E8-A8B6-C6E4CFF6EE86}"/>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0" name="Date Placeholder 4">
            <a:extLst>
              <a:ext uri="{FF2B5EF4-FFF2-40B4-BE49-F238E27FC236}">
                <a16:creationId xmlns:a16="http://schemas.microsoft.com/office/drawing/2014/main" id="{6BDCA3A5-2BA4-4DDD-9360-2E41BC20B511}"/>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1" name="Footer Placeholder 3">
            <a:extLst>
              <a:ext uri="{FF2B5EF4-FFF2-40B4-BE49-F238E27FC236}">
                <a16:creationId xmlns:a16="http://schemas.microsoft.com/office/drawing/2014/main" id="{E48EF060-7F7E-45C1-AA90-42597C608747}"/>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99219768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Text Box 14">
            <a:extLst>
              <a:ext uri="{FF2B5EF4-FFF2-40B4-BE49-F238E27FC236}">
                <a16:creationId xmlns:a16="http://schemas.microsoft.com/office/drawing/2014/main" id="{9E905509-7143-4103-9F9C-9B592353A770}"/>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0" name="Date Placeholder 4">
            <a:extLst>
              <a:ext uri="{FF2B5EF4-FFF2-40B4-BE49-F238E27FC236}">
                <a16:creationId xmlns:a16="http://schemas.microsoft.com/office/drawing/2014/main" id="{E548D371-FE4D-40F2-A306-C79AB1AB91BB}"/>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1" name="Footer Placeholder 3">
            <a:extLst>
              <a:ext uri="{FF2B5EF4-FFF2-40B4-BE49-F238E27FC236}">
                <a16:creationId xmlns:a16="http://schemas.microsoft.com/office/drawing/2014/main" id="{C9B74A16-3B84-4D18-AE05-644A7834A185}"/>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248244279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B6680BFF-D4DC-4FB5-8D74-FBA8542255F2}"/>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662203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2" name="Date Placeholder 1">
            <a:extLst>
              <a:ext uri="{FF2B5EF4-FFF2-40B4-BE49-F238E27FC236}">
                <a16:creationId xmlns:a16="http://schemas.microsoft.com/office/drawing/2014/main" id="{B41B6FEA-9BFF-4B44-91D6-BA637926E3D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7F4AEBF-0940-4311-8CEE-A52C3E3D712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21860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9EF67EDF-3F08-4D1E-B535-970E639B7835}"/>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998348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118655-EB8F-450E-9B8A-69FB594AF27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E0E2AAE-EEC0-4FA4-8F1F-C893C7E9E3F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34830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25BF2-5ACD-4E77-96A8-34FF648A465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2BF46670-0ED5-4A21-BAB9-82B582A735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24912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
        <p:nvSpPr>
          <p:cNvPr id="5" name="Text Box 14">
            <a:extLst>
              <a:ext uri="{FF2B5EF4-FFF2-40B4-BE49-F238E27FC236}">
                <a16:creationId xmlns:a16="http://schemas.microsoft.com/office/drawing/2014/main" id="{F5E8EFC7-2FE1-4CA6-9EF5-BFB5D9A64E60}"/>
              </a:ext>
            </a:extLst>
          </p:cNvPr>
          <p:cNvSpPr txBox="1">
            <a:spLocks noChangeArrowheads="1"/>
          </p:cNvSpPr>
          <p:nvPr userDrawn="1"/>
        </p:nvSpPr>
        <p:spPr bwMode="auto">
          <a:xfrm>
            <a:off x="11218426" y="6627107"/>
            <a:ext cx="771525" cy="153888"/>
          </a:xfrm>
          <a:prstGeom prst="rect">
            <a:avLst/>
          </a:prstGeom>
          <a:solidFill>
            <a:schemeClr val="tx2"/>
          </a:solid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7" name="Date Placeholder 4">
            <a:extLst>
              <a:ext uri="{FF2B5EF4-FFF2-40B4-BE49-F238E27FC236}">
                <a16:creationId xmlns:a16="http://schemas.microsoft.com/office/drawing/2014/main" id="{B868DF0D-6FED-434A-904B-59F054A34DF1}"/>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0" name="Footer Placeholder 3">
            <a:extLst>
              <a:ext uri="{FF2B5EF4-FFF2-40B4-BE49-F238E27FC236}">
                <a16:creationId xmlns:a16="http://schemas.microsoft.com/office/drawing/2014/main" id="{6E18191C-DC5F-4207-9C7D-6D4E9A65DD43}"/>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248318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AA192895-F6E7-46C9-A931-94CDDB22A768}"/>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333AE086-343A-4911-9408-4459F2F9451C}"/>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501484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BCD62EED-C840-4077-A2E2-CD8B8495A134}"/>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5" name="Date Placeholder 4">
            <a:extLst>
              <a:ext uri="{FF2B5EF4-FFF2-40B4-BE49-F238E27FC236}">
                <a16:creationId xmlns:a16="http://schemas.microsoft.com/office/drawing/2014/main" id="{906BDBD4-689B-4B26-9536-67B6B3B10FBB}"/>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6" name="Footer Placeholder 3">
            <a:extLst>
              <a:ext uri="{FF2B5EF4-FFF2-40B4-BE49-F238E27FC236}">
                <a16:creationId xmlns:a16="http://schemas.microsoft.com/office/drawing/2014/main" id="{A42D4272-D3DB-4820-82AE-0A8603734C2B}"/>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369615674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1A5B4EE9-7899-4D78-AB53-0DAEC9258A8D}"/>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
        <p:nvSpPr>
          <p:cNvPr id="6" name="Date Placeholder 4">
            <a:extLst>
              <a:ext uri="{FF2B5EF4-FFF2-40B4-BE49-F238E27FC236}">
                <a16:creationId xmlns:a16="http://schemas.microsoft.com/office/drawing/2014/main" id="{7D99B05F-9214-4CA7-BBF8-2CD009D2C0BF}"/>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solidFill>
              </a:defRPr>
            </a:lvl1pPr>
          </a:lstStyle>
          <a:p>
            <a:endParaRPr lang="en-US" dirty="0"/>
          </a:p>
        </p:txBody>
      </p:sp>
      <p:sp>
        <p:nvSpPr>
          <p:cNvPr id="7" name="Footer Placeholder 3">
            <a:extLst>
              <a:ext uri="{FF2B5EF4-FFF2-40B4-BE49-F238E27FC236}">
                <a16:creationId xmlns:a16="http://schemas.microsoft.com/office/drawing/2014/main" id="{3FFD88FA-E916-4268-90F2-D5D65507724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solidFill>
              </a:defRPr>
            </a:lvl1pPr>
          </a:lstStyle>
          <a:p>
            <a:endParaRPr lang="en-US" dirty="0"/>
          </a:p>
        </p:txBody>
      </p:sp>
    </p:spTree>
    <p:extLst>
      <p:ext uri="{BB962C8B-B14F-4D97-AF65-F5344CB8AC3E}">
        <p14:creationId xmlns:p14="http://schemas.microsoft.com/office/powerpoint/2010/main" val="1515151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B727207C-FF86-492F-B034-408E654EB328}"/>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
        <p:nvSpPr>
          <p:cNvPr id="6" name="Date Placeholder 4">
            <a:extLst>
              <a:ext uri="{FF2B5EF4-FFF2-40B4-BE49-F238E27FC236}">
                <a16:creationId xmlns:a16="http://schemas.microsoft.com/office/drawing/2014/main" id="{81E76242-D172-46DE-A4AB-4EDC2AB16FD1}"/>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solidFill>
              </a:defRPr>
            </a:lvl1pPr>
          </a:lstStyle>
          <a:p>
            <a:endParaRPr lang="en-US" dirty="0"/>
          </a:p>
        </p:txBody>
      </p:sp>
      <p:sp>
        <p:nvSpPr>
          <p:cNvPr id="7" name="Footer Placeholder 3">
            <a:extLst>
              <a:ext uri="{FF2B5EF4-FFF2-40B4-BE49-F238E27FC236}">
                <a16:creationId xmlns:a16="http://schemas.microsoft.com/office/drawing/2014/main" id="{42EEE82A-874B-4B37-A39F-DA692270B92B}"/>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solidFill>
              </a:defRPr>
            </a:lvl1pPr>
          </a:lstStyle>
          <a:p>
            <a:endParaRPr lang="en-US" dirty="0"/>
          </a:p>
        </p:txBody>
      </p:sp>
    </p:spTree>
    <p:extLst>
      <p:ext uri="{BB962C8B-B14F-4D97-AF65-F5344CB8AC3E}">
        <p14:creationId xmlns:p14="http://schemas.microsoft.com/office/powerpoint/2010/main" val="1442772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C31FC756-F843-45F2-903D-1E59333E9C20}"/>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bg2">
                    <a:lumMod val="50000"/>
                  </a:schemeClr>
                </a:solidFill>
              </a:rPr>
              <a:pPr algn="r">
                <a:spcBef>
                  <a:spcPct val="50000"/>
                </a:spcBef>
                <a:defRPr/>
              </a:pPr>
              <a:t>‹#›</a:t>
            </a:fld>
            <a:endParaRPr lang="en-US" sz="1000" b="0" baseline="0" dirty="0">
              <a:solidFill>
                <a:schemeClr val="bg2">
                  <a:lumMod val="50000"/>
                </a:schemeClr>
              </a:solidFill>
            </a:endParaRPr>
          </a:p>
        </p:txBody>
      </p:sp>
      <p:sp>
        <p:nvSpPr>
          <p:cNvPr id="6" name="Date Placeholder 4">
            <a:extLst>
              <a:ext uri="{FF2B5EF4-FFF2-40B4-BE49-F238E27FC236}">
                <a16:creationId xmlns:a16="http://schemas.microsoft.com/office/drawing/2014/main" id="{DC0E7CCE-D23C-4028-B9C0-D9E6782518D8}"/>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50000"/>
                  </a:schemeClr>
                </a:solidFill>
              </a:defRPr>
            </a:lvl1pPr>
          </a:lstStyle>
          <a:p>
            <a:endParaRPr lang="en-US" dirty="0"/>
          </a:p>
        </p:txBody>
      </p:sp>
      <p:sp>
        <p:nvSpPr>
          <p:cNvPr id="7" name="Footer Placeholder 3">
            <a:extLst>
              <a:ext uri="{FF2B5EF4-FFF2-40B4-BE49-F238E27FC236}">
                <a16:creationId xmlns:a16="http://schemas.microsoft.com/office/drawing/2014/main" id="{8DEFD6FB-BD15-41DA-9F6C-89C92C0A6916}"/>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50000"/>
                  </a:schemeClr>
                </a:solidFill>
              </a:defRPr>
            </a:lvl1pPr>
          </a:lstStyle>
          <a:p>
            <a:endParaRPr lang="en-US" dirty="0"/>
          </a:p>
        </p:txBody>
      </p:sp>
    </p:spTree>
    <p:extLst>
      <p:ext uri="{BB962C8B-B14F-4D97-AF65-F5344CB8AC3E}">
        <p14:creationId xmlns:p14="http://schemas.microsoft.com/office/powerpoint/2010/main" val="173993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66921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103673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112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640173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4" name="Text Placeholder 3">
            <a:extLst>
              <a:ext uri="{FF2B5EF4-FFF2-40B4-BE49-F238E27FC236}">
                <a16:creationId xmlns:a16="http://schemas.microsoft.com/office/drawing/2014/main" id="{A3550655-E3DB-46D0-9915-752F5374C846}"/>
              </a:ext>
            </a:extLst>
          </p:cNvPr>
          <p:cNvSpPr>
            <a:spLocks noGrp="1"/>
          </p:cNvSpPr>
          <p:nvPr>
            <p:ph type="body" sz="quarter" idx="16" hasCustomPrompt="1"/>
          </p:nvPr>
        </p:nvSpPr>
        <p:spPr>
          <a:xfrm>
            <a:off x="2816126" y="5408613"/>
            <a:ext cx="3403920" cy="1220787"/>
          </a:xfrm>
        </p:spPr>
        <p:txBody>
          <a:bodyPr wrap="none" lIns="0" rIns="0" anchor="ct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3486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600B49CA-4DEB-408E-9745-EC74E7EB9D5C}"/>
              </a:ext>
            </a:extLst>
          </p:cNvPr>
          <p:cNvSpPr>
            <a:spLocks noGrp="1"/>
          </p:cNvSpPr>
          <p:nvPr>
            <p:ph type="dt" sz="half" idx="11"/>
          </p:nvPr>
        </p:nvSpPr>
        <p:spPr>
          <a:xfrm>
            <a:off x="8842515" y="6653150"/>
            <a:ext cx="2761673" cy="137160"/>
          </a:xfrm>
          <a:prstGeom prst="rect">
            <a:avLst/>
          </a:prstGeom>
        </p:spPr>
        <p:txBody>
          <a:bodyPr/>
          <a:lstStyle>
            <a:lvl1pPr>
              <a:defRPr sz="900"/>
            </a:lvl1pPr>
          </a:lstStyle>
          <a:p>
            <a:endParaRPr lang="en-US" dirty="0"/>
          </a:p>
        </p:txBody>
      </p:sp>
      <p:sp>
        <p:nvSpPr>
          <p:cNvPr id="4" name="Footer Placeholder 3">
            <a:extLst>
              <a:ext uri="{FF2B5EF4-FFF2-40B4-BE49-F238E27FC236}">
                <a16:creationId xmlns:a16="http://schemas.microsoft.com/office/drawing/2014/main" id="{2FAD068D-CC04-4E33-93D3-D6E3FD4F3557}"/>
              </a:ext>
            </a:extLst>
          </p:cNvPr>
          <p:cNvSpPr>
            <a:spLocks noGrp="1"/>
          </p:cNvSpPr>
          <p:nvPr>
            <p:ph type="ftr" sz="quarter" idx="12"/>
          </p:nvPr>
        </p:nvSpPr>
        <p:spPr>
          <a:xfrm>
            <a:off x="266700" y="6653150"/>
            <a:ext cx="2901373" cy="137160"/>
          </a:xfrm>
          <a:prstGeom prst="rect">
            <a:avLst/>
          </a:prstGeom>
        </p:spPr>
        <p:txBody>
          <a:bodyPr/>
          <a:lstStyle>
            <a:lvl1pPr>
              <a:defRPr sz="900"/>
            </a:lvl1pPr>
          </a:lstStyle>
          <a:p>
            <a:endParaRPr lang="en-US" dirty="0"/>
          </a:p>
        </p:txBody>
      </p:sp>
      <p:sp>
        <p:nvSpPr>
          <p:cNvPr id="6" name="Content Placeholder 2"/>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5939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1E672519-67A8-4198-BA4B-2BB21632DA2F}"/>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148491B8-E4B5-49A4-A6A4-21D3633DE982}"/>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2699567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2"/>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3CB6760-EED8-4959-9FC5-09E326DD75B2}"/>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171042C-F2D9-4E5E-9E7E-8D89C959DFF8}"/>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93841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2"/>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1C883BC5-22DD-48C0-800D-659FA67AB1D9}"/>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09AF27D0-3259-49F2-A3FF-D68D66638A42}"/>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259507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3"/>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2"/>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9380FE62-38AF-4EA1-A0FE-A7C57FE9233C}"/>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145DCD0D-EB7B-4B94-932C-9C04FCE374A5}"/>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18367283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2"/>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76225" y="128981"/>
            <a:ext cx="11649074" cy="785419"/>
          </a:xfrm>
        </p:spPr>
        <p:txBody>
          <a:bodyPr/>
          <a:lstStyle/>
          <a:p>
            <a:r>
              <a:rPr lang="en-US" dirty="0"/>
              <a:t>Click to edit Master title style</a:t>
            </a:r>
          </a:p>
        </p:txBody>
      </p:sp>
      <p:sp>
        <p:nvSpPr>
          <p:cNvPr id="11" name="TextBox 10">
            <a:extLst>
              <a:ext uri="{FF2B5EF4-FFF2-40B4-BE49-F238E27FC236}">
                <a16:creationId xmlns:a16="http://schemas.microsoft.com/office/drawing/2014/main" id="{E8729294-E02A-4D8A-AB04-C4EA4FBF7B2A}"/>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4" name="Text Box 14">
            <a:extLst>
              <a:ext uri="{FF2B5EF4-FFF2-40B4-BE49-F238E27FC236}">
                <a16:creationId xmlns:a16="http://schemas.microsoft.com/office/drawing/2014/main" id="{CE735C21-3609-4B8F-8C12-F0D32214D292}"/>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5" name="TextBox 14">
            <a:extLst>
              <a:ext uri="{FF2B5EF4-FFF2-40B4-BE49-F238E27FC236}">
                <a16:creationId xmlns:a16="http://schemas.microsoft.com/office/drawing/2014/main" id="{91E9CFE6-B1D6-4611-8360-66D3BD8D3706}"/>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6" name="Date Placeholder 4">
            <a:extLst>
              <a:ext uri="{FF2B5EF4-FFF2-40B4-BE49-F238E27FC236}">
                <a16:creationId xmlns:a16="http://schemas.microsoft.com/office/drawing/2014/main" id="{B108DD15-C0E9-49F8-B498-8735D9BEBFC1}"/>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7" name="Footer Placeholder 3">
            <a:extLst>
              <a:ext uri="{FF2B5EF4-FFF2-40B4-BE49-F238E27FC236}">
                <a16:creationId xmlns:a16="http://schemas.microsoft.com/office/drawing/2014/main" id="{99028CD4-C60C-4846-9652-B8F22A90DCB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35336426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1" name="Content Placeholder 3"/>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EA112853-BE9A-4F18-9C82-6771663953BB}"/>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33EFF93D-E264-4F25-95E2-DA60A2B240BD}"/>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536651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5" name="Content Placeholder 3"/>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41B3CC5A-3511-43FC-9A41-3FFAB4EA0AE2}"/>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45892854-97EB-4FE8-ABFF-8070E0952B83}"/>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975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6" name="Date Placeholder 5">
            <a:extLst>
              <a:ext uri="{FF2B5EF4-FFF2-40B4-BE49-F238E27FC236}">
                <a16:creationId xmlns:a16="http://schemas.microsoft.com/office/drawing/2014/main" id="{13D3D116-D90B-4FC3-B364-5F6A6895F24A}"/>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2B767715-B5A6-4D51-9C6B-3997C02F55E9}"/>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82678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711BFB7-5ADB-436A-BC0D-9D5BACD5D25F}"/>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C4EE7B2-2C59-4774-BF41-645E9BD73119}"/>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76964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7" name="Date Placeholder 6">
            <a:extLst>
              <a:ext uri="{FF2B5EF4-FFF2-40B4-BE49-F238E27FC236}">
                <a16:creationId xmlns:a16="http://schemas.microsoft.com/office/drawing/2014/main" id="{E30973C6-3E13-45CA-A186-BCDF33374694}"/>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DCEBFC57-23BC-4042-A453-187015FD001F}"/>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62768040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7" name="Date Placeholder 6">
            <a:extLst>
              <a:ext uri="{FF2B5EF4-FFF2-40B4-BE49-F238E27FC236}">
                <a16:creationId xmlns:a16="http://schemas.microsoft.com/office/drawing/2014/main" id="{DFA15830-6BA0-4B49-A53A-BBC27D60038D}"/>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F2A17B1D-3DB7-4C7A-86B1-B34ED989C9C1}"/>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84250120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35306829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79C8BCF7-7888-43CF-BC69-DDF3FF71C73C}"/>
              </a:ext>
            </a:extLst>
          </p:cNvPr>
          <p:cNvSpPr>
            <a:spLocks noGrp="1"/>
          </p:cNvSpPr>
          <p:nvPr>
            <p:ph type="dt" sz="half" idx="24"/>
          </p:nvPr>
        </p:nvSpPr>
        <p:spPr/>
        <p:txBody>
          <a:bodyPr/>
          <a:lstStyle/>
          <a:p>
            <a:endParaRPr lang="en-US" dirty="0"/>
          </a:p>
        </p:txBody>
      </p:sp>
      <p:sp>
        <p:nvSpPr>
          <p:cNvPr id="7" name="Footer Placeholder 6">
            <a:extLst>
              <a:ext uri="{FF2B5EF4-FFF2-40B4-BE49-F238E27FC236}">
                <a16:creationId xmlns:a16="http://schemas.microsoft.com/office/drawing/2014/main" id="{5390FDB5-060A-4A2B-B2C2-FC536F70150D}"/>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214291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6" name="Date Placeholder 5">
            <a:extLst>
              <a:ext uri="{FF2B5EF4-FFF2-40B4-BE49-F238E27FC236}">
                <a16:creationId xmlns:a16="http://schemas.microsoft.com/office/drawing/2014/main" id="{54191663-2A3B-440D-A5BB-4E3F50A3BF63}"/>
              </a:ext>
            </a:extLst>
          </p:cNvPr>
          <p:cNvSpPr>
            <a:spLocks noGrp="1"/>
          </p:cNvSpPr>
          <p:nvPr>
            <p:ph type="dt" sz="half" idx="24"/>
          </p:nvPr>
        </p:nvSpPr>
        <p:spPr/>
        <p:txBody>
          <a:bodyPr/>
          <a:lstStyle/>
          <a:p>
            <a:endParaRPr lang="en-US" dirty="0"/>
          </a:p>
        </p:txBody>
      </p:sp>
      <p:sp>
        <p:nvSpPr>
          <p:cNvPr id="7" name="Footer Placeholder 6">
            <a:extLst>
              <a:ext uri="{FF2B5EF4-FFF2-40B4-BE49-F238E27FC236}">
                <a16:creationId xmlns:a16="http://schemas.microsoft.com/office/drawing/2014/main" id="{12BEF7A7-063B-4719-88AD-0D360DD79F68}"/>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83565263"/>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 Placeholder 2"/>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2" name="Date Placeholder 1">
            <a:extLst>
              <a:ext uri="{FF2B5EF4-FFF2-40B4-BE49-F238E27FC236}">
                <a16:creationId xmlns:a16="http://schemas.microsoft.com/office/drawing/2014/main" id="{70BC1637-D674-4759-A259-E6D423E6AA22}"/>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42241B6A-2B9A-4BEB-9BAF-6F30148B7C96}"/>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2990272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2" name="Date Placeholder 1">
            <a:extLst>
              <a:ext uri="{FF2B5EF4-FFF2-40B4-BE49-F238E27FC236}">
                <a16:creationId xmlns:a16="http://schemas.microsoft.com/office/drawing/2014/main" id="{70B99C93-F6DB-4914-BB4A-3335F0D22DC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08CEF42B-DE58-4355-A411-ABC167344EF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48991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1"/>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FA51A1B-367A-41A4-8051-4E3E08ABD683}"/>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D8B1A3AA-769C-431C-BC72-6093F7AE090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563202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5DEF734A-264A-4A97-A124-F8DB1DBAD90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13E8FC7-B15D-488F-9630-F0F3C61A4D6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10450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965C1C-6A14-44E3-84E9-58FDA9F6F21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3B7C560-0E24-40B8-AA25-9750FA18AD0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10325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16C471-36CA-42F9-99EE-EBEDABC1C8B3}"/>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Box 14">
            <a:extLst>
              <a:ext uri="{FF2B5EF4-FFF2-40B4-BE49-F238E27FC236}">
                <a16:creationId xmlns:a16="http://schemas.microsoft.com/office/drawing/2014/main" id="{6B452110-1FB0-4C47-9F99-5CDC7D56869E}"/>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0" name="TextBox 9">
            <a:extLst>
              <a:ext uri="{FF2B5EF4-FFF2-40B4-BE49-F238E27FC236}">
                <a16:creationId xmlns:a16="http://schemas.microsoft.com/office/drawing/2014/main" id="{1C6B81E7-ECC5-468E-90D1-19CBE0BE7AAD}"/>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1" name="Date Placeholder 4">
            <a:extLst>
              <a:ext uri="{FF2B5EF4-FFF2-40B4-BE49-F238E27FC236}">
                <a16:creationId xmlns:a16="http://schemas.microsoft.com/office/drawing/2014/main" id="{813DA3E0-49AF-441C-A3F5-C7F89BA0C835}"/>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2" name="Footer Placeholder 3">
            <a:extLst>
              <a:ext uri="{FF2B5EF4-FFF2-40B4-BE49-F238E27FC236}">
                <a16:creationId xmlns:a16="http://schemas.microsoft.com/office/drawing/2014/main" id="{6042FF86-D730-4858-8B7F-E55D1282115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3474023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k Gray Blank">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13E703-F6D5-4522-A15E-C6B920DCD524}"/>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92D050"/>
                </a:solidFill>
              </a:rPr>
              <a:t>CUI</a:t>
            </a:r>
          </a:p>
        </p:txBody>
      </p:sp>
      <p:sp>
        <p:nvSpPr>
          <p:cNvPr id="8" name="Text Box 14">
            <a:extLst>
              <a:ext uri="{FF2B5EF4-FFF2-40B4-BE49-F238E27FC236}">
                <a16:creationId xmlns:a16="http://schemas.microsoft.com/office/drawing/2014/main" id="{0EC847DA-0D66-441F-8F59-18F9D919C975}"/>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
        <p:nvSpPr>
          <p:cNvPr id="9" name="TextBox 8">
            <a:extLst>
              <a:ext uri="{FF2B5EF4-FFF2-40B4-BE49-F238E27FC236}">
                <a16:creationId xmlns:a16="http://schemas.microsoft.com/office/drawing/2014/main" id="{F1802009-C76D-4C2C-BF13-56EAEEC98FAA}"/>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92D050"/>
                </a:solidFill>
              </a:rPr>
              <a:t>CUI</a:t>
            </a:r>
          </a:p>
        </p:txBody>
      </p:sp>
      <p:sp>
        <p:nvSpPr>
          <p:cNvPr id="10" name="Date Placeholder 4">
            <a:extLst>
              <a:ext uri="{FF2B5EF4-FFF2-40B4-BE49-F238E27FC236}">
                <a16:creationId xmlns:a16="http://schemas.microsoft.com/office/drawing/2014/main" id="{CF42BCAE-7163-46B7-B615-C445FBC183E7}"/>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solidFill>
              </a:defRPr>
            </a:lvl1pPr>
          </a:lstStyle>
          <a:p>
            <a:endParaRPr lang="en-US" dirty="0"/>
          </a:p>
        </p:txBody>
      </p:sp>
      <p:sp>
        <p:nvSpPr>
          <p:cNvPr id="11" name="Footer Placeholder 3">
            <a:extLst>
              <a:ext uri="{FF2B5EF4-FFF2-40B4-BE49-F238E27FC236}">
                <a16:creationId xmlns:a16="http://schemas.microsoft.com/office/drawing/2014/main" id="{4CCA1D4F-8937-4B2C-9281-27397B75883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solidFill>
              </a:defRPr>
            </a:lvl1pPr>
          </a:lstStyle>
          <a:p>
            <a:endParaRPr lang="en-US" dirty="0"/>
          </a:p>
        </p:txBody>
      </p:sp>
    </p:spTree>
    <p:extLst>
      <p:ext uri="{BB962C8B-B14F-4D97-AF65-F5344CB8AC3E}">
        <p14:creationId xmlns:p14="http://schemas.microsoft.com/office/powerpoint/2010/main" val="3105205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92B87-5458-48C4-A14B-F94C14090A56}"/>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Box 14">
            <a:extLst>
              <a:ext uri="{FF2B5EF4-FFF2-40B4-BE49-F238E27FC236}">
                <a16:creationId xmlns:a16="http://schemas.microsoft.com/office/drawing/2014/main" id="{CB647D1C-2D2F-45F2-BCC1-F144587F4B3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
        <p:nvSpPr>
          <p:cNvPr id="9" name="TextBox 8">
            <a:extLst>
              <a:ext uri="{FF2B5EF4-FFF2-40B4-BE49-F238E27FC236}">
                <a16:creationId xmlns:a16="http://schemas.microsoft.com/office/drawing/2014/main" id="{FF0A4782-9411-4EAF-8D4D-4E4D4FF4DA7E}"/>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0" name="Date Placeholder 4">
            <a:extLst>
              <a:ext uri="{FF2B5EF4-FFF2-40B4-BE49-F238E27FC236}">
                <a16:creationId xmlns:a16="http://schemas.microsoft.com/office/drawing/2014/main" id="{AA9484CC-E4D7-491E-9F05-7665403B76B0}"/>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solidFill>
              </a:defRPr>
            </a:lvl1pPr>
          </a:lstStyle>
          <a:p>
            <a:endParaRPr lang="en-US" dirty="0"/>
          </a:p>
        </p:txBody>
      </p:sp>
      <p:sp>
        <p:nvSpPr>
          <p:cNvPr id="11" name="Footer Placeholder 3">
            <a:extLst>
              <a:ext uri="{FF2B5EF4-FFF2-40B4-BE49-F238E27FC236}">
                <a16:creationId xmlns:a16="http://schemas.microsoft.com/office/drawing/2014/main" id="{1E9ECC1D-A527-4AF2-BE6E-1CEF638A51FE}"/>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solidFill>
              </a:defRPr>
            </a:lvl1pPr>
          </a:lstStyle>
          <a:p>
            <a:endParaRPr lang="en-US" dirty="0"/>
          </a:p>
        </p:txBody>
      </p:sp>
    </p:spTree>
    <p:extLst>
      <p:ext uri="{BB962C8B-B14F-4D97-AF65-F5344CB8AC3E}">
        <p14:creationId xmlns:p14="http://schemas.microsoft.com/office/powerpoint/2010/main" val="376870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7" name="Text Box 14">
            <a:extLst>
              <a:ext uri="{FF2B5EF4-FFF2-40B4-BE49-F238E27FC236}">
                <a16:creationId xmlns:a16="http://schemas.microsoft.com/office/drawing/2014/main" id="{F7AAC58A-BCAB-4C42-BCBE-D701AEF242A9}"/>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1" name="Date Placeholder 4">
            <a:extLst>
              <a:ext uri="{FF2B5EF4-FFF2-40B4-BE49-F238E27FC236}">
                <a16:creationId xmlns:a16="http://schemas.microsoft.com/office/drawing/2014/main" id="{B0BEADF4-6294-4259-AF7D-245E4A302D15}"/>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2" name="Footer Placeholder 3">
            <a:extLst>
              <a:ext uri="{FF2B5EF4-FFF2-40B4-BE49-F238E27FC236}">
                <a16:creationId xmlns:a16="http://schemas.microsoft.com/office/drawing/2014/main" id="{3BF0ED9A-76E0-481D-9D75-3F6EA12F78D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78615871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ay Blan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2BE7C8-50F3-49B3-AA6C-3EA757C1AC83}"/>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Box 14">
            <a:extLst>
              <a:ext uri="{FF2B5EF4-FFF2-40B4-BE49-F238E27FC236}">
                <a16:creationId xmlns:a16="http://schemas.microsoft.com/office/drawing/2014/main" id="{49CCD98C-5864-4DB3-BC84-12A839E209ED}"/>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9" name="TextBox 8">
            <a:extLst>
              <a:ext uri="{FF2B5EF4-FFF2-40B4-BE49-F238E27FC236}">
                <a16:creationId xmlns:a16="http://schemas.microsoft.com/office/drawing/2014/main" id="{8912E70C-19EB-4E22-B35E-3596534BC81C}"/>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0" name="Date Placeholder 4">
            <a:extLst>
              <a:ext uri="{FF2B5EF4-FFF2-40B4-BE49-F238E27FC236}">
                <a16:creationId xmlns:a16="http://schemas.microsoft.com/office/drawing/2014/main" id="{CCFB3CC3-54C1-4A82-B2D5-00EAA9C03F39}"/>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1" name="Footer Placeholder 3">
            <a:extLst>
              <a:ext uri="{FF2B5EF4-FFF2-40B4-BE49-F238E27FC236}">
                <a16:creationId xmlns:a16="http://schemas.microsoft.com/office/drawing/2014/main" id="{F69951C5-9780-42C2-B206-350E109738F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29393513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4" name="Text Placeholder 3">
            <a:extLst>
              <a:ext uri="{FF2B5EF4-FFF2-40B4-BE49-F238E27FC236}">
                <a16:creationId xmlns:a16="http://schemas.microsoft.com/office/drawing/2014/main" id="{A3550655-E3DB-46D0-9915-752F5374C846}"/>
              </a:ext>
            </a:extLst>
          </p:cNvPr>
          <p:cNvSpPr>
            <a:spLocks noGrp="1"/>
          </p:cNvSpPr>
          <p:nvPr>
            <p:ph type="body" sz="quarter" idx="16" hasCustomPrompt="1"/>
          </p:nvPr>
        </p:nvSpPr>
        <p:spPr>
          <a:xfrm>
            <a:off x="2816126" y="5408613"/>
            <a:ext cx="3403920" cy="1220787"/>
          </a:xfrm>
        </p:spPr>
        <p:txBody>
          <a:bodyPr wrap="none" lIns="0" rIns="0" anchor="ct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BDF18B90-5FBD-4356-82F9-0A3818199E50}"/>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
        <p:nvSpPr>
          <p:cNvPr id="19" name="TextBox 18">
            <a:extLst>
              <a:ext uri="{FF2B5EF4-FFF2-40B4-BE49-F238E27FC236}">
                <a16:creationId xmlns:a16="http://schemas.microsoft.com/office/drawing/2014/main" id="{0F999CB8-8CA5-4F83-9C32-D2EFD8027662}"/>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Tree>
    <p:extLst>
      <p:ext uri="{BB962C8B-B14F-4D97-AF65-F5344CB8AC3E}">
        <p14:creationId xmlns:p14="http://schemas.microsoft.com/office/powerpoint/2010/main" val="1729939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953346"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16" name="Text Placeholder 3">
            <a:extLst>
              <a:ext uri="{FF2B5EF4-FFF2-40B4-BE49-F238E27FC236}">
                <a16:creationId xmlns:a16="http://schemas.microsoft.com/office/drawing/2014/main" id="{CFEBB465-D74D-4C49-9B55-A11752F2F031}"/>
              </a:ext>
            </a:extLst>
          </p:cNvPr>
          <p:cNvSpPr>
            <a:spLocks noGrp="1"/>
          </p:cNvSpPr>
          <p:nvPr>
            <p:ph type="body" sz="quarter" idx="18" hasCustomPrompt="1"/>
          </p:nvPr>
        </p:nvSpPr>
        <p:spPr>
          <a:xfrm>
            <a:off x="2816126" y="5408613"/>
            <a:ext cx="3403920" cy="1220787"/>
          </a:xfrm>
        </p:spPr>
        <p:txBody>
          <a:bodyPr wrap="none" lIns="0" rIns="0" anchor="ct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86F51712-199C-4653-9255-A97118C28FAE}"/>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
        <p:nvSpPr>
          <p:cNvPr id="19" name="TextBox 18">
            <a:extLst>
              <a:ext uri="{FF2B5EF4-FFF2-40B4-BE49-F238E27FC236}">
                <a16:creationId xmlns:a16="http://schemas.microsoft.com/office/drawing/2014/main" id="{7E811B01-1EF1-414D-AAD4-E2AD237692C5}"/>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Tree>
    <p:extLst>
      <p:ext uri="{BB962C8B-B14F-4D97-AF65-F5344CB8AC3E}">
        <p14:creationId xmlns:p14="http://schemas.microsoft.com/office/powerpoint/2010/main" val="4008340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15" name="Text Placeholder 3">
            <a:extLst>
              <a:ext uri="{FF2B5EF4-FFF2-40B4-BE49-F238E27FC236}">
                <a16:creationId xmlns:a16="http://schemas.microsoft.com/office/drawing/2014/main" id="{DC3AD9A2-0DA3-4EAC-8F37-77DECA9862E3}"/>
              </a:ext>
            </a:extLst>
          </p:cNvPr>
          <p:cNvSpPr>
            <a:spLocks noGrp="1"/>
          </p:cNvSpPr>
          <p:nvPr>
            <p:ph type="body" sz="quarter" idx="20" hasCustomPrompt="1"/>
          </p:nvPr>
        </p:nvSpPr>
        <p:spPr>
          <a:xfrm>
            <a:off x="2816126" y="5408613"/>
            <a:ext cx="3403920" cy="1220787"/>
          </a:xfrm>
        </p:spPr>
        <p:txBody>
          <a:bodyPr wrap="none" lIns="0" rIns="0" anchor="ct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A2865584-35B0-4880-A50A-0D0EE363C65F}"/>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
        <p:nvSpPr>
          <p:cNvPr id="22" name="TextBox 21">
            <a:extLst>
              <a:ext uri="{FF2B5EF4-FFF2-40B4-BE49-F238E27FC236}">
                <a16:creationId xmlns:a16="http://schemas.microsoft.com/office/drawing/2014/main" id="{25FBA2A4-C968-405B-B604-2C3E1D001E29}"/>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Tree>
    <p:extLst>
      <p:ext uri="{BB962C8B-B14F-4D97-AF65-F5344CB8AC3E}">
        <p14:creationId xmlns:p14="http://schemas.microsoft.com/office/powerpoint/2010/main" val="528433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13" name="Text Placeholder 3">
            <a:extLst>
              <a:ext uri="{FF2B5EF4-FFF2-40B4-BE49-F238E27FC236}">
                <a16:creationId xmlns:a16="http://schemas.microsoft.com/office/drawing/2014/main" id="{5C81AE0D-A1A4-4272-8DB3-3F4387911713}"/>
              </a:ext>
            </a:extLst>
          </p:cNvPr>
          <p:cNvSpPr>
            <a:spLocks noGrp="1"/>
          </p:cNvSpPr>
          <p:nvPr>
            <p:ph type="body" sz="quarter" idx="17" hasCustomPrompt="1"/>
          </p:nvPr>
        </p:nvSpPr>
        <p:spPr>
          <a:xfrm>
            <a:off x="2816126" y="5408613"/>
            <a:ext cx="3403920" cy="1220787"/>
          </a:xfrm>
        </p:spPr>
        <p:txBody>
          <a:bodyPr wrap="none" lIns="0" rIns="0" anchor="ct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C849CBCA-2FD2-4C0D-B70E-4EFE6B69BF1A}"/>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
        <p:nvSpPr>
          <p:cNvPr id="21" name="TextBox 20">
            <a:extLst>
              <a:ext uri="{FF2B5EF4-FFF2-40B4-BE49-F238E27FC236}">
                <a16:creationId xmlns:a16="http://schemas.microsoft.com/office/drawing/2014/main" id="{D2EE29C9-6D33-43F6-8C7E-E65D10558CCF}"/>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Tree>
    <p:extLst>
      <p:ext uri="{BB962C8B-B14F-4D97-AF65-F5344CB8AC3E}">
        <p14:creationId xmlns:p14="http://schemas.microsoft.com/office/powerpoint/2010/main" val="1819785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939389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649198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4804118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716353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42A7673-B857-4CD1-9C26-B7BE6514E86D}"/>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FAD9BBF4-8736-49F6-B335-45722D73E816}"/>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9328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B4C5C46-1A6F-4740-AFCD-AEDD5A5FA1FC}"/>
              </a:ext>
            </a:extLst>
          </p:cNvPr>
          <p:cNvSpPr>
            <a:spLocks noGrp="1"/>
          </p:cNvSpPr>
          <p:nvPr>
            <p:ph type="dt" sz="half" idx="20"/>
          </p:nvPr>
        </p:nvSpPr>
        <p:spPr/>
        <p:txBody>
          <a:bodyPr/>
          <a:lstStyle/>
          <a:p>
            <a:endParaRPr lang="en-US" dirty="0"/>
          </a:p>
        </p:txBody>
      </p:sp>
      <p:sp>
        <p:nvSpPr>
          <p:cNvPr id="5" name="Footer Placeholder 4">
            <a:extLst>
              <a:ext uri="{FF2B5EF4-FFF2-40B4-BE49-F238E27FC236}">
                <a16:creationId xmlns:a16="http://schemas.microsoft.com/office/drawing/2014/main" id="{3F2A73C5-2A40-4302-A3C6-70118D7432D1}"/>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1236382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B845C475-F8FB-4B0E-AA60-B2C833244C10}"/>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C341F3AF-87C4-410E-96A1-DA8B08D2BDC3}"/>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47974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C2470413-4FD0-4CE4-9E85-872CE61F98C6}"/>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D3817221-1B75-49E1-988E-D7066EE90FE8}"/>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2681977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89F11F9-A96F-4497-B8C9-600FA6FEB990}"/>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6239A432-8E38-4463-8D5F-3DEA0470104A}"/>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17733632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Text Box 14">
            <a:extLst>
              <a:ext uri="{FF2B5EF4-FFF2-40B4-BE49-F238E27FC236}">
                <a16:creationId xmlns:a16="http://schemas.microsoft.com/office/drawing/2014/main" id="{0F042864-7679-4860-BBDD-F340D0245CBF}"/>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7" name="Date Placeholder 4">
            <a:extLst>
              <a:ext uri="{FF2B5EF4-FFF2-40B4-BE49-F238E27FC236}">
                <a16:creationId xmlns:a16="http://schemas.microsoft.com/office/drawing/2014/main" id="{6894DAF7-5810-4761-A6B7-8075ED7760B4}"/>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8" name="Footer Placeholder 3">
            <a:extLst>
              <a:ext uri="{FF2B5EF4-FFF2-40B4-BE49-F238E27FC236}">
                <a16:creationId xmlns:a16="http://schemas.microsoft.com/office/drawing/2014/main" id="{864B0CBE-791D-4C9F-AE5D-F532A276F2DF}"/>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281737472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68185E-ACE3-4EE7-AB30-BDA704589552}"/>
              </a:ext>
            </a:extLst>
          </p:cNvPr>
          <p:cNvSpPr>
            <a:spLocks noGrp="1"/>
          </p:cNvSpPr>
          <p:nvPr>
            <p:ph type="dt" sz="half" idx="20"/>
          </p:nvPr>
        </p:nvSpPr>
        <p:spPr/>
        <p:txBody>
          <a:bodyPr/>
          <a:lstStyle/>
          <a:p>
            <a:endParaRPr lang="en-US" dirty="0"/>
          </a:p>
        </p:txBody>
      </p:sp>
      <p:sp>
        <p:nvSpPr>
          <p:cNvPr id="5" name="Footer Placeholder 4">
            <a:extLst>
              <a:ext uri="{FF2B5EF4-FFF2-40B4-BE49-F238E27FC236}">
                <a16:creationId xmlns:a16="http://schemas.microsoft.com/office/drawing/2014/main" id="{D83DCDA6-ADA7-49C1-8242-429EBC3E42B3}"/>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00807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3" name="Date Placeholder 2">
            <a:extLst>
              <a:ext uri="{FF2B5EF4-FFF2-40B4-BE49-F238E27FC236}">
                <a16:creationId xmlns:a16="http://schemas.microsoft.com/office/drawing/2014/main" id="{B31FAE14-DC8F-4F4B-85B1-255C226295CA}"/>
              </a:ext>
            </a:extLst>
          </p:cNvPr>
          <p:cNvSpPr>
            <a:spLocks noGrp="1"/>
          </p:cNvSpPr>
          <p:nvPr>
            <p:ph type="dt" sz="half" idx="21"/>
          </p:nvPr>
        </p:nvSpPr>
        <p:spPr/>
        <p:txBody>
          <a:bodyPr/>
          <a:lstStyle/>
          <a:p>
            <a:endParaRPr lang="en-US" dirty="0"/>
          </a:p>
        </p:txBody>
      </p:sp>
      <p:sp>
        <p:nvSpPr>
          <p:cNvPr id="4" name="Footer Placeholder 3">
            <a:extLst>
              <a:ext uri="{FF2B5EF4-FFF2-40B4-BE49-F238E27FC236}">
                <a16:creationId xmlns:a16="http://schemas.microsoft.com/office/drawing/2014/main" id="{C78E8CFD-A7BB-4A1E-A3E3-60104F2AC726}"/>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22033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84060DB-B2A0-461F-94B6-F9C21D8503FE}"/>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E26BB8C8-298C-4D0C-8895-916AEFFA184D}"/>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7944506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B741FF6-E1CB-4A40-8283-E9DA91096800}"/>
              </a:ext>
            </a:extLst>
          </p:cNvPr>
          <p:cNvSpPr>
            <a:spLocks noGrp="1"/>
          </p:cNvSpPr>
          <p:nvPr>
            <p:ph type="dt" sz="half" idx="17"/>
          </p:nvPr>
        </p:nvSpPr>
        <p:spPr/>
        <p:txBody>
          <a:bodyPr/>
          <a:lstStyle/>
          <a:p>
            <a:endParaRPr lang="en-US" dirty="0"/>
          </a:p>
        </p:txBody>
      </p:sp>
      <p:sp>
        <p:nvSpPr>
          <p:cNvPr id="4" name="Footer Placeholder 3">
            <a:extLst>
              <a:ext uri="{FF2B5EF4-FFF2-40B4-BE49-F238E27FC236}">
                <a16:creationId xmlns:a16="http://schemas.microsoft.com/office/drawing/2014/main" id="{53E450D6-6FBE-4D4C-8781-26E741B570A2}"/>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4556977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8BF044-0DA6-4E49-8F2A-0FDF002D4B0D}"/>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86992DCE-9F16-460A-9A72-A547EE13C615}"/>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597257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7" name="Date Placeholder 6">
            <a:extLst>
              <a:ext uri="{FF2B5EF4-FFF2-40B4-BE49-F238E27FC236}">
                <a16:creationId xmlns:a16="http://schemas.microsoft.com/office/drawing/2014/main" id="{2941DB82-3CA4-4F3E-A8B3-10C9FEF30FB0}"/>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BD94AC0D-8CA4-4B6B-936A-803D65A6E435}"/>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434620125"/>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3" name="Date Placeholder 2">
            <a:extLst>
              <a:ext uri="{FF2B5EF4-FFF2-40B4-BE49-F238E27FC236}">
                <a16:creationId xmlns:a16="http://schemas.microsoft.com/office/drawing/2014/main" id="{AABA9B90-64FB-4BC0-B9A8-6B29B925B1F7}"/>
              </a:ext>
            </a:extLst>
          </p:cNvPr>
          <p:cNvSpPr>
            <a:spLocks noGrp="1"/>
          </p:cNvSpPr>
          <p:nvPr>
            <p:ph type="dt" sz="half" idx="21"/>
          </p:nvPr>
        </p:nvSpPr>
        <p:spPr/>
        <p:txBody>
          <a:bodyPr/>
          <a:lstStyle/>
          <a:p>
            <a:endParaRPr lang="en-US" dirty="0"/>
          </a:p>
        </p:txBody>
      </p:sp>
      <p:sp>
        <p:nvSpPr>
          <p:cNvPr id="4" name="Footer Placeholder 3">
            <a:extLst>
              <a:ext uri="{FF2B5EF4-FFF2-40B4-BE49-F238E27FC236}">
                <a16:creationId xmlns:a16="http://schemas.microsoft.com/office/drawing/2014/main" id="{B244F168-C49D-468D-95D7-C31E8B2C3C78}"/>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384051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873E7C98-2480-4F4D-8250-ACAF65BBF47F}"/>
              </a:ext>
            </a:extLst>
          </p:cNvPr>
          <p:cNvSpPr>
            <a:spLocks noGrp="1"/>
          </p:cNvSpPr>
          <p:nvPr>
            <p:ph type="dt" sz="half" idx="24"/>
          </p:nvPr>
        </p:nvSpPr>
        <p:spPr/>
        <p:txBody>
          <a:bodyPr/>
          <a:lstStyle/>
          <a:p>
            <a:endParaRPr lang="en-US" dirty="0"/>
          </a:p>
        </p:txBody>
      </p:sp>
      <p:sp>
        <p:nvSpPr>
          <p:cNvPr id="7" name="Footer Placeholder 6">
            <a:extLst>
              <a:ext uri="{FF2B5EF4-FFF2-40B4-BE49-F238E27FC236}">
                <a16:creationId xmlns:a16="http://schemas.microsoft.com/office/drawing/2014/main" id="{63AEE8F6-F765-4EF2-80D3-D13E003494F0}"/>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31620608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6" name="Date Placeholder 5">
            <a:extLst>
              <a:ext uri="{FF2B5EF4-FFF2-40B4-BE49-F238E27FC236}">
                <a16:creationId xmlns:a16="http://schemas.microsoft.com/office/drawing/2014/main" id="{0CE7B0EE-1657-4358-9F60-D4C6DC9147D3}"/>
              </a:ext>
            </a:extLst>
          </p:cNvPr>
          <p:cNvSpPr>
            <a:spLocks noGrp="1"/>
          </p:cNvSpPr>
          <p:nvPr>
            <p:ph type="dt" sz="half" idx="24"/>
          </p:nvPr>
        </p:nvSpPr>
        <p:spPr/>
        <p:txBody>
          <a:bodyPr/>
          <a:lstStyle/>
          <a:p>
            <a:endParaRPr lang="en-US" dirty="0"/>
          </a:p>
        </p:txBody>
      </p:sp>
      <p:sp>
        <p:nvSpPr>
          <p:cNvPr id="7" name="Footer Placeholder 6">
            <a:extLst>
              <a:ext uri="{FF2B5EF4-FFF2-40B4-BE49-F238E27FC236}">
                <a16:creationId xmlns:a16="http://schemas.microsoft.com/office/drawing/2014/main" id="{E61D3B78-0013-41DF-BB94-1B3FDC474609}"/>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15857543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BC76DD7F-4069-4CE8-8AB1-41F9B318C313}"/>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68B9D761-306A-479D-AB3C-07751031BBFB}"/>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2596118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2" name="Date Placeholder 1">
            <a:extLst>
              <a:ext uri="{FF2B5EF4-FFF2-40B4-BE49-F238E27FC236}">
                <a16:creationId xmlns:a16="http://schemas.microsoft.com/office/drawing/2014/main" id="{A65555E7-1AB4-445B-B71E-BDFCA662CF0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AC0CCFD-69E7-4A65-937C-A2A1856D335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420854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19A0EE3C-CFA6-419B-9B96-1DB3741DF565}"/>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0B3A9F09-D205-4189-9AC7-872AD8B7D8F5}"/>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31983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3EAE64A-86E1-4C87-A4F5-15D1A15E031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0CA017A-F842-4F6D-8CDA-B501CBF44F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479129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77D3-6CA0-4C71-9E9A-9D533CF0730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CE24F6E-4C0C-4E85-B8C4-387D14022AB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379718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85725"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27200" y="169864"/>
            <a:ext cx="10198100" cy="755649"/>
          </a:xfrm>
        </p:spPr>
        <p:txBody>
          <a:bodyPr anchor="t"/>
          <a:lstStyle>
            <a:lvl1pPr algn="ctr">
              <a:defRPr/>
            </a:lvl1pPr>
          </a:lstStyle>
          <a:p>
            <a:r>
              <a:rPr lang="en-US" dirty="0"/>
              <a:t>Click to edit Master title style</a:t>
            </a:r>
          </a:p>
        </p:txBody>
      </p:sp>
      <p:sp>
        <p:nvSpPr>
          <p:cNvPr id="5" name="Text Box 14">
            <a:extLst>
              <a:ext uri="{FF2B5EF4-FFF2-40B4-BE49-F238E27FC236}">
                <a16:creationId xmlns:a16="http://schemas.microsoft.com/office/drawing/2014/main" id="{D277256D-3188-40DC-9E4D-578FCF2BD254}"/>
              </a:ext>
            </a:extLst>
          </p:cNvPr>
          <p:cNvSpPr txBox="1">
            <a:spLocks noChangeArrowheads="1"/>
          </p:cNvSpPr>
          <p:nvPr userDrawn="1"/>
        </p:nvSpPr>
        <p:spPr bwMode="auto">
          <a:xfrm>
            <a:off x="11218426" y="6627107"/>
            <a:ext cx="771525" cy="153888"/>
          </a:xfrm>
          <a:prstGeom prst="rect">
            <a:avLst/>
          </a:prstGeom>
          <a:solidFill>
            <a:schemeClr val="tx2"/>
          </a:solid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7" name="Date Placeholder 4">
            <a:extLst>
              <a:ext uri="{FF2B5EF4-FFF2-40B4-BE49-F238E27FC236}">
                <a16:creationId xmlns:a16="http://schemas.microsoft.com/office/drawing/2014/main" id="{07382C63-6F8D-44A6-BC39-EF411CFDCFA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0" name="Footer Placeholder 3">
            <a:extLst>
              <a:ext uri="{FF2B5EF4-FFF2-40B4-BE49-F238E27FC236}">
                <a16:creationId xmlns:a16="http://schemas.microsoft.com/office/drawing/2014/main" id="{43DBC07C-9CCF-45B7-835C-45413218F45B}"/>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926387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E82F7451-09C2-489D-B6D6-C97E0FE93052}"/>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5" name="Date Placeholder 4">
            <a:extLst>
              <a:ext uri="{FF2B5EF4-FFF2-40B4-BE49-F238E27FC236}">
                <a16:creationId xmlns:a16="http://schemas.microsoft.com/office/drawing/2014/main" id="{31C77669-14CE-455B-8875-305A065358D9}"/>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6" name="Footer Placeholder 3">
            <a:extLst>
              <a:ext uri="{FF2B5EF4-FFF2-40B4-BE49-F238E27FC236}">
                <a16:creationId xmlns:a16="http://schemas.microsoft.com/office/drawing/2014/main" id="{37F7584B-8253-41AC-BD1E-089B2E170228}"/>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3051759473"/>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2FF22C85-5DE1-4AE2-954F-36FDFC989476}"/>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
        <p:nvSpPr>
          <p:cNvPr id="6" name="Date Placeholder 4">
            <a:extLst>
              <a:ext uri="{FF2B5EF4-FFF2-40B4-BE49-F238E27FC236}">
                <a16:creationId xmlns:a16="http://schemas.microsoft.com/office/drawing/2014/main" id="{545726BD-FDE1-4D01-8636-477DC6690290}"/>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solidFill>
              </a:defRPr>
            </a:lvl1pPr>
          </a:lstStyle>
          <a:p>
            <a:endParaRPr lang="en-US" dirty="0"/>
          </a:p>
        </p:txBody>
      </p:sp>
      <p:sp>
        <p:nvSpPr>
          <p:cNvPr id="7" name="Footer Placeholder 3">
            <a:extLst>
              <a:ext uri="{FF2B5EF4-FFF2-40B4-BE49-F238E27FC236}">
                <a16:creationId xmlns:a16="http://schemas.microsoft.com/office/drawing/2014/main" id="{944996F2-2FA5-4F1F-A5C7-DC809BF1D7AD}"/>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solidFill>
              </a:defRPr>
            </a:lvl1pPr>
          </a:lstStyle>
          <a:p>
            <a:endParaRPr lang="en-US" dirty="0"/>
          </a:p>
        </p:txBody>
      </p:sp>
    </p:spTree>
    <p:extLst>
      <p:ext uri="{BB962C8B-B14F-4D97-AF65-F5344CB8AC3E}">
        <p14:creationId xmlns:p14="http://schemas.microsoft.com/office/powerpoint/2010/main" val="383239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2836B522-98B3-4807-B56E-6484A44D1564}"/>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7F8CA91A-A4A9-4A00-B935-C66A177BE92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1378506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1B8D5FAD-98D7-4FDE-AD27-37AF96A79360}"/>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lumMod val="95000"/>
                  </a:schemeClr>
                </a:solidFill>
              </a:rPr>
              <a:pPr algn="r">
                <a:spcBef>
                  <a:spcPct val="50000"/>
                </a:spcBef>
                <a:defRPr/>
              </a:pPr>
              <a:t>‹#›</a:t>
            </a:fld>
            <a:endParaRPr lang="en-US" sz="1000" b="0" baseline="0" dirty="0">
              <a:solidFill>
                <a:schemeClr val="tx2">
                  <a:lumMod val="95000"/>
                </a:schemeClr>
              </a:solidFill>
            </a:endParaRPr>
          </a:p>
        </p:txBody>
      </p:sp>
      <p:sp>
        <p:nvSpPr>
          <p:cNvPr id="6" name="Date Placeholder 4">
            <a:extLst>
              <a:ext uri="{FF2B5EF4-FFF2-40B4-BE49-F238E27FC236}">
                <a16:creationId xmlns:a16="http://schemas.microsoft.com/office/drawing/2014/main" id="{510CCC12-0872-4A94-A7DC-71EFA5B98CE7}"/>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lumMod val="95000"/>
                  </a:schemeClr>
                </a:solidFill>
              </a:defRPr>
            </a:lvl1pPr>
          </a:lstStyle>
          <a:p>
            <a:endParaRPr lang="en-US" dirty="0"/>
          </a:p>
        </p:txBody>
      </p:sp>
      <p:sp>
        <p:nvSpPr>
          <p:cNvPr id="7" name="Footer Placeholder 3">
            <a:extLst>
              <a:ext uri="{FF2B5EF4-FFF2-40B4-BE49-F238E27FC236}">
                <a16:creationId xmlns:a16="http://schemas.microsoft.com/office/drawing/2014/main" id="{0E653FB8-4ADF-4036-AB18-2CFC80AA920F}"/>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lumMod val="95000"/>
                  </a:schemeClr>
                </a:solidFill>
              </a:defRPr>
            </a:lvl1pPr>
          </a:lstStyle>
          <a:p>
            <a:endParaRPr lang="en-US" dirty="0"/>
          </a:p>
        </p:txBody>
      </p:sp>
    </p:spTree>
    <p:extLst>
      <p:ext uri="{BB962C8B-B14F-4D97-AF65-F5344CB8AC3E}">
        <p14:creationId xmlns:p14="http://schemas.microsoft.com/office/powerpoint/2010/main" val="27665986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CE61D621-9D0D-4F10-A856-34EFC74CBF29}"/>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bg2">
                    <a:lumMod val="75000"/>
                  </a:schemeClr>
                </a:solidFill>
              </a:rPr>
              <a:pPr algn="r">
                <a:spcBef>
                  <a:spcPct val="50000"/>
                </a:spcBef>
                <a:defRPr/>
              </a:pPr>
              <a:t>‹#›</a:t>
            </a:fld>
            <a:endParaRPr lang="en-US" sz="1000" b="0" baseline="0" dirty="0">
              <a:solidFill>
                <a:schemeClr val="bg2">
                  <a:lumMod val="75000"/>
                </a:schemeClr>
              </a:solidFill>
            </a:endParaRPr>
          </a:p>
        </p:txBody>
      </p:sp>
      <p:sp>
        <p:nvSpPr>
          <p:cNvPr id="6" name="Date Placeholder 4">
            <a:extLst>
              <a:ext uri="{FF2B5EF4-FFF2-40B4-BE49-F238E27FC236}">
                <a16:creationId xmlns:a16="http://schemas.microsoft.com/office/drawing/2014/main" id="{D7B39406-5ED5-4BCC-9302-3AA90DD5AF5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7" name="Footer Placeholder 3">
            <a:extLst>
              <a:ext uri="{FF2B5EF4-FFF2-40B4-BE49-F238E27FC236}">
                <a16:creationId xmlns:a16="http://schemas.microsoft.com/office/drawing/2014/main" id="{009FF104-F06B-4B93-BE98-6E1E9BD40309}"/>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22845773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2715967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243846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9120285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5621794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8669446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58068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145EC585-29F7-4309-B98C-083ADDBC6280}"/>
              </a:ext>
            </a:extLst>
          </p:cNvPr>
          <p:cNvSpPr>
            <a:spLocks noGrp="1"/>
          </p:cNvSpPr>
          <p:nvPr>
            <p:ph type="dt" sz="half" idx="17"/>
          </p:nvPr>
        </p:nvSpPr>
        <p:spPr/>
        <p:txBody>
          <a:bodyPr/>
          <a:lstStyle/>
          <a:p>
            <a:endParaRPr lang="en-US" dirty="0"/>
          </a:p>
        </p:txBody>
      </p:sp>
      <p:sp>
        <p:nvSpPr>
          <p:cNvPr id="4" name="Footer Placeholder 3">
            <a:extLst>
              <a:ext uri="{FF2B5EF4-FFF2-40B4-BE49-F238E27FC236}">
                <a16:creationId xmlns:a16="http://schemas.microsoft.com/office/drawing/2014/main" id="{9337CFEB-C4F2-494C-8397-ECF603F21DAE}"/>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76186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image" Target="../media/image3.pn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1.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8"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image" Target="../media/image2.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theme" Target="../theme/theme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2442" y="20646"/>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1"/>
          <a:srcRect/>
          <a:stretch>
            <a:fillRect/>
          </a:stretch>
        </p:blipFill>
        <p:spPr bwMode="auto">
          <a:xfrm>
            <a:off x="6079067" y="3416309"/>
            <a:ext cx="25400" cy="3175"/>
          </a:xfrm>
          <a:prstGeom prst="rect">
            <a:avLst/>
          </a:prstGeom>
          <a:noFill/>
          <a:ln w="9525">
            <a:noFill/>
            <a:miter lim="800000"/>
            <a:headEnd/>
            <a:tailEnd/>
          </a:ln>
        </p:spPr>
      </p:pic>
      <p:pic>
        <p:nvPicPr>
          <p:cNvPr id="4" name="Picture 3" descr="A close up of a sign&#10;&#10;Description automatically generated">
            <a:extLst>
              <a:ext uri="{FF2B5EF4-FFF2-40B4-BE49-F238E27FC236}">
                <a16:creationId xmlns:a16="http://schemas.microsoft.com/office/drawing/2014/main" id="{07E51EB1-4819-4994-849D-65190A15CBAB}"/>
              </a:ext>
            </a:extLst>
          </p:cNvPr>
          <p:cNvPicPr>
            <a:picLocks noChangeAspect="1"/>
          </p:cNvPicPr>
          <p:nvPr userDrawn="1"/>
        </p:nvPicPr>
        <p:blipFill>
          <a:blip r:embed="rId32" cstate="email">
            <a:extLst>
              <a:ext uri="{28A0092B-C50C-407E-A947-70E740481C1C}">
                <a14:useLocalDpi xmlns:a14="http://schemas.microsoft.com/office/drawing/2010/main" val="0"/>
              </a:ext>
            </a:extLst>
          </a:blip>
          <a:stretch>
            <a:fillRect/>
          </a:stretch>
        </p:blipFill>
        <p:spPr>
          <a:xfrm>
            <a:off x="11237140" y="327105"/>
            <a:ext cx="771817" cy="511711"/>
          </a:xfrm>
          <a:prstGeom prst="rect">
            <a:avLst/>
          </a:prstGeom>
        </p:spPr>
      </p:pic>
      <p:sp>
        <p:nvSpPr>
          <p:cNvPr id="13" name="Text Box 14">
            <a:extLst>
              <a:ext uri="{FF2B5EF4-FFF2-40B4-BE49-F238E27FC236}">
                <a16:creationId xmlns:a16="http://schemas.microsoft.com/office/drawing/2014/main" id="{0C8FC442-AA8A-47C5-B447-09E7A5235C2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5" name="Date Placeholder 4">
            <a:extLst>
              <a:ext uri="{FF2B5EF4-FFF2-40B4-BE49-F238E27FC236}">
                <a16:creationId xmlns:a16="http://schemas.microsoft.com/office/drawing/2014/main" id="{4FB00847-925B-4E5A-90C9-3EF5CB40EB98}"/>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6" name="Footer Placeholder 3">
            <a:extLst>
              <a:ext uri="{FF2B5EF4-FFF2-40B4-BE49-F238E27FC236}">
                <a16:creationId xmlns:a16="http://schemas.microsoft.com/office/drawing/2014/main" id="{6E7A5AE2-14A4-45C3-A606-90C577A927D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404989058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 id="2147483912" r:id="rId26"/>
    <p:sldLayoutId id="2147483913" r:id="rId27"/>
    <p:sldLayoutId id="2147483914" r:id="rId28"/>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17" name="TextBox 16">
            <a:extLst>
              <a:ext uri="{FF2B5EF4-FFF2-40B4-BE49-F238E27FC236}">
                <a16:creationId xmlns:a16="http://schemas.microsoft.com/office/drawing/2014/main" id="{9BE89A36-BD29-4819-A6CC-213D961379B5}"/>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Box 14"/>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5" name="Picture 1"/>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1001034" y="183670"/>
            <a:ext cx="1011973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pic>
        <p:nvPicPr>
          <p:cNvPr id="14" name="Picture 13" descr="A close up of a sign&#10;&#10;Description automatically generated">
            <a:extLst>
              <a:ext uri="{FF2B5EF4-FFF2-40B4-BE49-F238E27FC236}">
                <a16:creationId xmlns:a16="http://schemas.microsoft.com/office/drawing/2014/main" id="{3AD708A4-5031-46CE-8904-DB6A2E0EA318}"/>
              </a:ext>
            </a:extLst>
          </p:cNvPr>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a:off x="11237140" y="327105"/>
            <a:ext cx="771817" cy="511711"/>
          </a:xfrm>
          <a:prstGeom prst="rect">
            <a:avLst/>
          </a:prstGeom>
        </p:spPr>
      </p:pic>
      <p:sp>
        <p:nvSpPr>
          <p:cNvPr id="15" name="TextBox 14">
            <a:extLst>
              <a:ext uri="{FF2B5EF4-FFF2-40B4-BE49-F238E27FC236}">
                <a16:creationId xmlns:a16="http://schemas.microsoft.com/office/drawing/2014/main" id="{C6BFEED3-F1F7-4578-B131-F93BE259F4A2}"/>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8" name="Date Placeholder 4">
            <a:extLst>
              <a:ext uri="{FF2B5EF4-FFF2-40B4-BE49-F238E27FC236}">
                <a16:creationId xmlns:a16="http://schemas.microsoft.com/office/drawing/2014/main" id="{E04AB452-E1D0-498E-A67B-40689D02B219}"/>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9" name="Footer Placeholder 3">
            <a:extLst>
              <a:ext uri="{FF2B5EF4-FFF2-40B4-BE49-F238E27FC236}">
                <a16:creationId xmlns:a16="http://schemas.microsoft.com/office/drawing/2014/main" id="{EA95F248-EC26-4ABB-BCB3-9DCDD4078B93}"/>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7367243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 id="2147483942" r:id="rId27"/>
    <p:sldLayoutId id="2147483943" r:id="rId28"/>
    <p:sldLayoutId id="2147483944" r:id="rId29"/>
    <p:sldLayoutId id="2147483945" r:id="rId30"/>
  </p:sldLayoutIdLst>
  <p:hf hdr="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4099" name="Title Placeholder 1"/>
          <p:cNvSpPr>
            <a:spLocks noGrp="1"/>
          </p:cNvSpPr>
          <p:nvPr>
            <p:ph type="title"/>
          </p:nvPr>
        </p:nvSpPr>
        <p:spPr bwMode="auto">
          <a:xfrm>
            <a:off x="2296179" y="128981"/>
            <a:ext cx="9598208"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pic>
        <p:nvPicPr>
          <p:cNvPr id="10" name="Picture 9" descr="A drawing of a cartoon character&#10;&#10;Description automatically generated">
            <a:extLst>
              <a:ext uri="{FF2B5EF4-FFF2-40B4-BE49-F238E27FC236}">
                <a16:creationId xmlns:a16="http://schemas.microsoft.com/office/drawing/2014/main" id="{C5F7F0A0-3D3A-44AB-8237-E378B6858686}"/>
              </a:ext>
            </a:extLst>
          </p:cNvPr>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297613" y="144620"/>
            <a:ext cx="1767628" cy="785419"/>
          </a:xfrm>
          <a:prstGeom prst="rect">
            <a:avLst/>
          </a:prstGeom>
        </p:spPr>
      </p:pic>
      <p:sp>
        <p:nvSpPr>
          <p:cNvPr id="13" name="Text Box 14">
            <a:extLst>
              <a:ext uri="{FF2B5EF4-FFF2-40B4-BE49-F238E27FC236}">
                <a16:creationId xmlns:a16="http://schemas.microsoft.com/office/drawing/2014/main" id="{78FB005E-728D-439F-A1B1-EF270A173158}"/>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5" name="Date Placeholder 4">
            <a:extLst>
              <a:ext uri="{FF2B5EF4-FFF2-40B4-BE49-F238E27FC236}">
                <a16:creationId xmlns:a16="http://schemas.microsoft.com/office/drawing/2014/main" id="{5DBFD84D-DFF2-492E-A7CC-53E2DF38BC5E}"/>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6" name="Footer Placeholder 3">
            <a:extLst>
              <a:ext uri="{FF2B5EF4-FFF2-40B4-BE49-F238E27FC236}">
                <a16:creationId xmlns:a16="http://schemas.microsoft.com/office/drawing/2014/main" id="{A68A8328-24CC-4FCD-B360-07DD50BD0453}"/>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3570875239"/>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 id="2147483968" r:id="rId22"/>
    <p:sldLayoutId id="2147483969" r:id="rId23"/>
    <p:sldLayoutId id="2147483970" r:id="rId24"/>
    <p:sldLayoutId id="2147483971" r:id="rId25"/>
    <p:sldLayoutId id="2147483972" r:id="rId26"/>
    <p:sldLayoutId id="2147483973" r:id="rId27"/>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9" name="Title Placeholder 1"/>
          <p:cNvSpPr>
            <a:spLocks noGrp="1"/>
          </p:cNvSpPr>
          <p:nvPr>
            <p:ph type="title"/>
          </p:nvPr>
        </p:nvSpPr>
        <p:spPr bwMode="auto">
          <a:xfrm>
            <a:off x="954860" y="128981"/>
            <a:ext cx="10185088" cy="8447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pic>
        <p:nvPicPr>
          <p:cNvPr id="13" name="Picture 12">
            <a:extLst>
              <a:ext uri="{FF2B5EF4-FFF2-40B4-BE49-F238E27FC236}">
                <a16:creationId xmlns:a16="http://schemas.microsoft.com/office/drawing/2014/main" id="{2C9EF1E4-3AF5-4658-A86D-22EA5723B90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pic>
        <p:nvPicPr>
          <p:cNvPr id="16" name="Picture 15" descr="A close up of a sign&#10;&#10;Description automatically generated">
            <a:extLst>
              <a:ext uri="{FF2B5EF4-FFF2-40B4-BE49-F238E27FC236}">
                <a16:creationId xmlns:a16="http://schemas.microsoft.com/office/drawing/2014/main" id="{3F6674BC-A7C9-4E38-BEBA-36EB5F174023}"/>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1237140" y="327105"/>
            <a:ext cx="771817" cy="511711"/>
          </a:xfrm>
          <a:prstGeom prst="rect">
            <a:avLst/>
          </a:prstGeom>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3414924915"/>
      </p:ext>
    </p:extLst>
  </p:cSld>
  <p:clrMap bg1="lt1" tx1="dk1" bg2="lt2" tx2="dk2" accent1="accent1" accent2="accent2" accent3="accent3" accent4="accent4" accent5="accent5" accent6="accent6" hlink="hlink" folHlink="folHlink"/>
  <p:sldLayoutIdLst>
    <p:sldLayoutId id="2147483975" r:id="rId1"/>
    <p:sldLayoutId id="2147483976"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p15:clr>
            <a:srgbClr val="F26B43"/>
          </p15:clr>
        </p15:guide>
        <p15:guide id="1" pos="7512">
          <p15:clr>
            <a:srgbClr val="5ACBF0"/>
          </p15:clr>
        </p15:guide>
        <p15:guide id="2" pos="12971">
          <p15:clr>
            <a:srgbClr val="5ACBF0"/>
          </p15:clr>
        </p15:guide>
        <p15:guide id="3" pos="168">
          <p15:clr>
            <a:srgbClr val="5ACBF0"/>
          </p15:clr>
        </p15:guide>
        <p15:guide id="5" orient="horz" pos="637">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hyperlink" Target="https://ecosystemplanningrestoration.shinyapps.io/beta_sdam_g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dam-for-great-plains-eprusa.hub.arcgis.com/#getstarted" TargetMode="External"/><Relationship Id="rId2" Type="http://schemas.openxmlformats.org/officeDocument/2006/relationships/hyperlink" Target="https://www.epa.gov/streamflow-duration-assessment/beta-streamflow-duration-assessment-method-great-plains#Documents" TargetMode="Externa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Graphical user interface, website, calendar&#10;&#10;Description automatically generated">
            <a:extLst>
              <a:ext uri="{FF2B5EF4-FFF2-40B4-BE49-F238E27FC236}">
                <a16:creationId xmlns:a16="http://schemas.microsoft.com/office/drawing/2014/main" id="{F08C4E4B-A73E-444D-A31C-A75A2A227025}"/>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603805" y="1104927"/>
            <a:ext cx="6880523" cy="5120724"/>
          </a:xfrm>
        </p:spPr>
      </p:pic>
      <p:sp>
        <p:nvSpPr>
          <p:cNvPr id="6" name="Title 5">
            <a:extLst>
              <a:ext uri="{FF2B5EF4-FFF2-40B4-BE49-F238E27FC236}">
                <a16:creationId xmlns:a16="http://schemas.microsoft.com/office/drawing/2014/main" id="{B40A0382-02DF-44D7-99A1-3FBBF973B940}"/>
              </a:ext>
            </a:extLst>
          </p:cNvPr>
          <p:cNvSpPr>
            <a:spLocks noGrp="1"/>
          </p:cNvSpPr>
          <p:nvPr>
            <p:ph type="title"/>
          </p:nvPr>
        </p:nvSpPr>
        <p:spPr/>
        <p:txBody>
          <a:bodyPr/>
          <a:lstStyle/>
          <a:p>
            <a:r>
              <a:rPr lang="en-US" dirty="0"/>
              <a:t>BETA STREAMFLOW DURATION ASSESSMENT METHOD (SDAM)</a:t>
            </a:r>
          </a:p>
        </p:txBody>
      </p:sp>
      <p:sp>
        <p:nvSpPr>
          <p:cNvPr id="10" name="Text Placeholder 9">
            <a:extLst>
              <a:ext uri="{FF2B5EF4-FFF2-40B4-BE49-F238E27FC236}">
                <a16:creationId xmlns:a16="http://schemas.microsoft.com/office/drawing/2014/main" id="{289506F2-CEB2-4759-AEA7-6F22ADF5E83A}"/>
              </a:ext>
            </a:extLst>
          </p:cNvPr>
          <p:cNvSpPr>
            <a:spLocks noGrp="1"/>
          </p:cNvSpPr>
          <p:nvPr>
            <p:ph type="body" sz="quarter" idx="16"/>
          </p:nvPr>
        </p:nvSpPr>
        <p:spPr/>
        <p:txBody>
          <a:bodyPr/>
          <a:lstStyle/>
          <a:p>
            <a:r>
              <a:rPr lang="en-US" dirty="0"/>
              <a:t>PRESENTED BY:</a:t>
            </a:r>
          </a:p>
          <a:p>
            <a:r>
              <a:rPr lang="en-US" dirty="0"/>
              <a:t>MATT MIKULECKY</a:t>
            </a:r>
          </a:p>
          <a:p>
            <a:r>
              <a:rPr lang="en-US" dirty="0"/>
              <a:t>REGULATORY TEAM LEADER</a:t>
            </a:r>
          </a:p>
          <a:p>
            <a:r>
              <a:rPr lang="en-US" dirty="0"/>
              <a:t>KANOPOLIS REGULATORY FIELD OFFICE</a:t>
            </a:r>
          </a:p>
        </p:txBody>
      </p:sp>
    </p:spTree>
    <p:extLst>
      <p:ext uri="{BB962C8B-B14F-4D97-AF65-F5344CB8AC3E}">
        <p14:creationId xmlns:p14="http://schemas.microsoft.com/office/powerpoint/2010/main" val="326685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3232-C42B-4BD4-AE1C-CDB5CD2E5B5F}"/>
              </a:ext>
            </a:extLst>
          </p:cNvPr>
          <p:cNvSpPr>
            <a:spLocks noGrp="1"/>
          </p:cNvSpPr>
          <p:nvPr>
            <p:ph type="title"/>
          </p:nvPr>
        </p:nvSpPr>
        <p:spPr/>
        <p:txBody>
          <a:bodyPr/>
          <a:lstStyle/>
          <a:p>
            <a:r>
              <a:rPr lang="en-US" dirty="0"/>
              <a:t>Nine indicators cont’d…</a:t>
            </a:r>
          </a:p>
        </p:txBody>
      </p:sp>
      <p:sp>
        <p:nvSpPr>
          <p:cNvPr id="3" name="Content Placeholder 2">
            <a:extLst>
              <a:ext uri="{FF2B5EF4-FFF2-40B4-BE49-F238E27FC236}">
                <a16:creationId xmlns:a16="http://schemas.microsoft.com/office/drawing/2014/main" id="{0AEF3557-5EEA-441F-92EE-73B4BF18DEBE}"/>
              </a:ext>
            </a:extLst>
          </p:cNvPr>
          <p:cNvSpPr>
            <a:spLocks noGrp="1"/>
          </p:cNvSpPr>
          <p:nvPr>
            <p:ph sz="quarter" idx="10"/>
          </p:nvPr>
        </p:nvSpPr>
        <p:spPr/>
        <p:txBody>
          <a:bodyPr/>
          <a:lstStyle/>
          <a:p>
            <a:r>
              <a:rPr lang="en-US" dirty="0"/>
              <a:t>GEOMORPHOLOGICAL</a:t>
            </a:r>
          </a:p>
          <a:p>
            <a:endParaRPr lang="en-US" dirty="0"/>
          </a:p>
          <a:p>
            <a:pPr marL="457200" indent="-457200">
              <a:buFont typeface="+mj-lt"/>
              <a:buAutoNum type="arabicPeriod"/>
            </a:pPr>
            <a:r>
              <a:rPr lang="en-US" dirty="0" err="1"/>
              <a:t>Bankfull</a:t>
            </a:r>
            <a:r>
              <a:rPr lang="en-US" dirty="0"/>
              <a:t> channel width</a:t>
            </a:r>
          </a:p>
          <a:p>
            <a:pPr marL="457200" indent="-457200">
              <a:buFont typeface="+mj-lt"/>
              <a:buAutoNum type="arabicPeriod"/>
            </a:pPr>
            <a:endParaRPr lang="en-US" dirty="0"/>
          </a:p>
          <a:p>
            <a:pPr marL="457200" indent="-457200">
              <a:buFont typeface="+mj-lt"/>
              <a:buAutoNum type="arabicPeriod"/>
            </a:pPr>
            <a:r>
              <a:rPr lang="en-US" dirty="0" err="1"/>
              <a:t>Sinuousity</a:t>
            </a:r>
            <a:endParaRPr lang="en-US" dirty="0"/>
          </a:p>
          <a:p>
            <a:pPr marL="457200" indent="-457200">
              <a:buFont typeface="+mj-lt"/>
              <a:buAutoNum type="arabicPeriod"/>
            </a:pPr>
            <a:endParaRPr lang="en-US" dirty="0"/>
          </a:p>
          <a:p>
            <a:pPr marL="457200" indent="-457200">
              <a:buFont typeface="+mj-lt"/>
              <a:buAutoNum type="arabicPeriod"/>
            </a:pPr>
            <a:r>
              <a:rPr lang="en-US" dirty="0"/>
              <a:t>Floodplain and channel dimensions</a:t>
            </a:r>
          </a:p>
          <a:p>
            <a:pPr marL="457200" indent="-457200">
              <a:buFont typeface="+mj-lt"/>
              <a:buAutoNum type="arabicPeriod"/>
            </a:pPr>
            <a:endParaRPr lang="en-US" dirty="0"/>
          </a:p>
          <a:p>
            <a:pPr marL="457200" indent="-457200">
              <a:buFont typeface="+mj-lt"/>
              <a:buAutoNum type="arabicPeriod"/>
            </a:pPr>
            <a:r>
              <a:rPr lang="en-US" dirty="0"/>
              <a:t>Particle size or stream substrate sorting</a:t>
            </a:r>
          </a:p>
        </p:txBody>
      </p:sp>
      <p:pic>
        <p:nvPicPr>
          <p:cNvPr id="6" name="Picture 5" descr="A picture containing text&#10;&#10;Description automatically generated">
            <a:extLst>
              <a:ext uri="{FF2B5EF4-FFF2-40B4-BE49-F238E27FC236}">
                <a16:creationId xmlns:a16="http://schemas.microsoft.com/office/drawing/2014/main" id="{131707FC-E9DF-4EC8-85B4-72EE5FE50A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7555219" y="228467"/>
            <a:ext cx="2565194" cy="4165661"/>
          </a:xfrm>
          <a:prstGeom prst="rect">
            <a:avLst/>
          </a:prstGeom>
        </p:spPr>
      </p:pic>
      <p:pic>
        <p:nvPicPr>
          <p:cNvPr id="8" name="Picture 7" descr="Diagram&#10;&#10;Description automatically generated">
            <a:extLst>
              <a:ext uri="{FF2B5EF4-FFF2-40B4-BE49-F238E27FC236}">
                <a16:creationId xmlns:a16="http://schemas.microsoft.com/office/drawing/2014/main" id="{BBF6B810-48D5-4CCF-8827-451A6D2798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74871" y="3958065"/>
            <a:ext cx="6196446" cy="2565195"/>
          </a:xfrm>
          <a:prstGeom prst="rect">
            <a:avLst/>
          </a:prstGeom>
        </p:spPr>
      </p:pic>
    </p:spTree>
    <p:extLst>
      <p:ext uri="{BB962C8B-B14F-4D97-AF65-F5344CB8AC3E}">
        <p14:creationId xmlns:p14="http://schemas.microsoft.com/office/powerpoint/2010/main" val="247450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3232-C42B-4BD4-AE1C-CDB5CD2E5B5F}"/>
              </a:ext>
            </a:extLst>
          </p:cNvPr>
          <p:cNvSpPr>
            <a:spLocks noGrp="1"/>
          </p:cNvSpPr>
          <p:nvPr>
            <p:ph type="title"/>
          </p:nvPr>
        </p:nvSpPr>
        <p:spPr/>
        <p:txBody>
          <a:bodyPr/>
          <a:lstStyle/>
          <a:p>
            <a:r>
              <a:rPr lang="en-US" dirty="0"/>
              <a:t>Nine indicators cont’d…</a:t>
            </a:r>
          </a:p>
        </p:txBody>
      </p:sp>
      <p:sp>
        <p:nvSpPr>
          <p:cNvPr id="3" name="Content Placeholder 2">
            <a:extLst>
              <a:ext uri="{FF2B5EF4-FFF2-40B4-BE49-F238E27FC236}">
                <a16:creationId xmlns:a16="http://schemas.microsoft.com/office/drawing/2014/main" id="{0AEF3557-5EEA-441F-92EE-73B4BF18DEBE}"/>
              </a:ext>
            </a:extLst>
          </p:cNvPr>
          <p:cNvSpPr>
            <a:spLocks noGrp="1"/>
          </p:cNvSpPr>
          <p:nvPr>
            <p:ph sz="quarter" idx="10"/>
          </p:nvPr>
        </p:nvSpPr>
        <p:spPr/>
        <p:txBody>
          <a:bodyPr/>
          <a:lstStyle/>
          <a:p>
            <a:r>
              <a:rPr lang="en-US" dirty="0"/>
              <a:t>REGIONAL LOCATION INDICATOR</a:t>
            </a:r>
          </a:p>
          <a:p>
            <a:endParaRPr lang="en-US" dirty="0"/>
          </a:p>
          <a:p>
            <a:pPr marL="457200" indent="-457200">
              <a:buFont typeface="+mj-lt"/>
              <a:buAutoNum type="arabicPeriod"/>
            </a:pPr>
            <a:r>
              <a:rPr lang="en-US" dirty="0"/>
              <a:t>Northern or Southern Great Plains</a:t>
            </a:r>
          </a:p>
        </p:txBody>
      </p:sp>
      <p:pic>
        <p:nvPicPr>
          <p:cNvPr id="6" name="Picture 5" descr="Map&#10;&#10;Description automatically generated">
            <a:extLst>
              <a:ext uri="{FF2B5EF4-FFF2-40B4-BE49-F238E27FC236}">
                <a16:creationId xmlns:a16="http://schemas.microsoft.com/office/drawing/2014/main" id="{D68B41A3-05FB-4A7B-89F9-A25ECC9DA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179" y="1028700"/>
            <a:ext cx="5088546" cy="5260774"/>
          </a:xfrm>
          <a:prstGeom prst="rect">
            <a:avLst/>
          </a:prstGeom>
        </p:spPr>
      </p:pic>
    </p:spTree>
    <p:extLst>
      <p:ext uri="{BB962C8B-B14F-4D97-AF65-F5344CB8AC3E}">
        <p14:creationId xmlns:p14="http://schemas.microsoft.com/office/powerpoint/2010/main" val="117328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7542-0356-4785-A0D4-44CE9BE1822B}"/>
              </a:ext>
            </a:extLst>
          </p:cNvPr>
          <p:cNvSpPr>
            <a:spLocks noGrp="1"/>
          </p:cNvSpPr>
          <p:nvPr>
            <p:ph type="title"/>
          </p:nvPr>
        </p:nvSpPr>
        <p:spPr/>
        <p:txBody>
          <a:bodyPr/>
          <a:lstStyle/>
          <a:p>
            <a:r>
              <a:rPr lang="en-US" dirty="0"/>
              <a:t>Intended use &amp; applications</a:t>
            </a:r>
          </a:p>
        </p:txBody>
      </p:sp>
      <p:sp>
        <p:nvSpPr>
          <p:cNvPr id="3" name="Content Placeholder 2">
            <a:extLst>
              <a:ext uri="{FF2B5EF4-FFF2-40B4-BE49-F238E27FC236}">
                <a16:creationId xmlns:a16="http://schemas.microsoft.com/office/drawing/2014/main" id="{FDA9B8F8-665A-4DF8-A4AD-33B5C138CDBC}"/>
              </a:ext>
            </a:extLst>
          </p:cNvPr>
          <p:cNvSpPr>
            <a:spLocks noGrp="1"/>
          </p:cNvSpPr>
          <p:nvPr>
            <p:ph sz="quarter" idx="10"/>
          </p:nvPr>
        </p:nvSpPr>
        <p:spPr/>
        <p:txBody>
          <a:bodyPr/>
          <a:lstStyle/>
          <a:p>
            <a:pPr marL="342900" indent="-342900">
              <a:buFont typeface="Arial" panose="020B0604020202020204" pitchFamily="34" charset="0"/>
              <a:buChar char="•"/>
            </a:pPr>
            <a:r>
              <a:rPr lang="en-US" dirty="0"/>
              <a:t>Used to support field classifications of streamflow duration at the reach scale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Applications may include but not limited to:</a:t>
            </a:r>
          </a:p>
          <a:p>
            <a:pPr marL="569913" lvl="1" indent="-342900">
              <a:buFont typeface="Wingdings" panose="05000000000000000000" pitchFamily="2" charset="2"/>
              <a:buChar char="Ø"/>
            </a:pPr>
            <a:r>
              <a:rPr lang="en-US" dirty="0"/>
              <a:t>Inform S404 Clean Water Act jurisdictional determinations</a:t>
            </a:r>
          </a:p>
          <a:p>
            <a:pPr marL="569913" lvl="1" indent="-342900">
              <a:buFont typeface="Wingdings" panose="05000000000000000000" pitchFamily="2" charset="2"/>
              <a:buChar char="Ø"/>
            </a:pPr>
            <a:r>
              <a:rPr lang="en-US" dirty="0"/>
              <a:t>Inform S404 Clean Water Act permit applications and evaluations</a:t>
            </a:r>
          </a:p>
          <a:p>
            <a:pPr marL="569913" lvl="1" indent="-342900">
              <a:buFont typeface="Wingdings" panose="05000000000000000000" pitchFamily="2" charset="2"/>
              <a:buChar char="Ø"/>
            </a:pPr>
            <a:r>
              <a:rPr lang="en-US" dirty="0"/>
              <a:t>Inform stream restoration, impacts and/or mitigation activities</a:t>
            </a:r>
          </a:p>
          <a:p>
            <a:pPr marL="569913" lvl="1"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Required field time approximately 2 hours</a:t>
            </a:r>
          </a:p>
          <a:p>
            <a:endParaRPr lang="en-US" dirty="0"/>
          </a:p>
          <a:p>
            <a:endParaRPr lang="en-US" dirty="0"/>
          </a:p>
        </p:txBody>
      </p:sp>
      <p:sp>
        <p:nvSpPr>
          <p:cNvPr id="4" name="Footer Placeholder 3">
            <a:extLst>
              <a:ext uri="{FF2B5EF4-FFF2-40B4-BE49-F238E27FC236}">
                <a16:creationId xmlns:a16="http://schemas.microsoft.com/office/drawing/2014/main" id="{CAB1ECF2-9E5B-41EC-A817-34D853E9BFD1}"/>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7988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F4C1-98CC-4F70-9665-EB48528F1FE0}"/>
              </a:ext>
            </a:extLst>
          </p:cNvPr>
          <p:cNvSpPr>
            <a:spLocks noGrp="1"/>
          </p:cNvSpPr>
          <p:nvPr>
            <p:ph type="title"/>
          </p:nvPr>
        </p:nvSpPr>
        <p:spPr/>
        <p:txBody>
          <a:bodyPr/>
          <a:lstStyle/>
          <a:p>
            <a:r>
              <a:rPr lang="en-US" dirty="0"/>
              <a:t>Scale of assessment</a:t>
            </a:r>
          </a:p>
        </p:txBody>
      </p:sp>
      <p:sp>
        <p:nvSpPr>
          <p:cNvPr id="3" name="Content Placeholder 2">
            <a:extLst>
              <a:ext uri="{FF2B5EF4-FFF2-40B4-BE49-F238E27FC236}">
                <a16:creationId xmlns:a16="http://schemas.microsoft.com/office/drawing/2014/main" id="{2AB21C49-65E7-4E5C-AF06-4C091BDBCD2E}"/>
              </a:ext>
            </a:extLst>
          </p:cNvPr>
          <p:cNvSpPr>
            <a:spLocks noGrp="1"/>
          </p:cNvSpPr>
          <p:nvPr>
            <p:ph sz="quarter" idx="10"/>
          </p:nvPr>
        </p:nvSpPr>
        <p:spPr/>
        <p:txBody>
          <a:bodyPr/>
          <a:lstStyle/>
          <a:p>
            <a:pPr marL="342900" indent="-342900">
              <a:buFont typeface="Arial" panose="020B0604020202020204" pitchFamily="34" charset="0"/>
              <a:buChar char="•"/>
            </a:pPr>
            <a:r>
              <a:rPr lang="en-US" dirty="0"/>
              <a:t>Assessment reach scale = minimum 40 meters and maximum 200 meters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Determine reach by multiplying average </a:t>
            </a:r>
            <a:r>
              <a:rPr lang="en-US" dirty="0" err="1"/>
              <a:t>bankfull</a:t>
            </a:r>
            <a:r>
              <a:rPr lang="en-US" dirty="0"/>
              <a:t> width by 40</a:t>
            </a:r>
          </a:p>
          <a:p>
            <a:pPr marL="342900" indent="-342900">
              <a:buFont typeface="Arial" panose="020B0604020202020204" pitchFamily="34" charset="0"/>
              <a:buChar char="•"/>
            </a:pPr>
            <a:endParaRPr lang="en-US" dirty="0"/>
          </a:p>
          <a:p>
            <a:pPr marL="569913" lvl="1" indent="-342900">
              <a:buFont typeface="Arial" panose="020B0604020202020204" pitchFamily="34" charset="0"/>
              <a:buChar char="•"/>
            </a:pPr>
            <a:r>
              <a:rPr lang="en-US" dirty="0"/>
              <a:t>Example:  2m x 40m = 80m assessment reach</a:t>
            </a:r>
          </a:p>
        </p:txBody>
      </p:sp>
      <p:pic>
        <p:nvPicPr>
          <p:cNvPr id="5" name="Picture 4" descr="A picture containing grass, outdoor, hay, farm machine&#10;&#10;Description automatically generated">
            <a:extLst>
              <a:ext uri="{FF2B5EF4-FFF2-40B4-BE49-F238E27FC236}">
                <a16:creationId xmlns:a16="http://schemas.microsoft.com/office/drawing/2014/main" id="{BEEDFAA5-B6BD-4EA4-9DC2-EAA2B831202C}"/>
              </a:ext>
            </a:extLst>
          </p:cNvPr>
          <p:cNvPicPr>
            <a:picLocks noChangeAspect="1"/>
          </p:cNvPicPr>
          <p:nvPr/>
        </p:nvPicPr>
        <p:blipFill>
          <a:blip r:embed="rId2"/>
          <a:stretch>
            <a:fillRect/>
          </a:stretch>
        </p:blipFill>
        <p:spPr>
          <a:xfrm>
            <a:off x="4038600" y="3421380"/>
            <a:ext cx="4114800" cy="3208020"/>
          </a:xfrm>
          <a:prstGeom prst="rect">
            <a:avLst/>
          </a:prstGeom>
        </p:spPr>
      </p:pic>
    </p:spTree>
    <p:extLst>
      <p:ext uri="{BB962C8B-B14F-4D97-AF65-F5344CB8AC3E}">
        <p14:creationId xmlns:p14="http://schemas.microsoft.com/office/powerpoint/2010/main" val="275797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E446-3864-4C21-8C61-4DDB564C9366}"/>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A9650904-3ACB-4F65-9D3C-67966C79F624}"/>
              </a:ext>
            </a:extLst>
          </p:cNvPr>
          <p:cNvSpPr>
            <a:spLocks noGrp="1"/>
          </p:cNvSpPr>
          <p:nvPr>
            <p:ph sz="quarter" idx="10"/>
          </p:nvPr>
        </p:nvSpPr>
        <p:spPr/>
        <p:txBody>
          <a:bodyPr/>
          <a:lstStyle/>
          <a:p>
            <a:pPr marL="342900" indent="-342900">
              <a:buFont typeface="+mj-lt"/>
              <a:buAutoNum type="arabicPeriod"/>
            </a:pPr>
            <a:r>
              <a:rPr lang="en-US" dirty="0"/>
              <a:t>Desktop reconnaissance</a:t>
            </a:r>
          </a:p>
          <a:p>
            <a:pPr marL="457200" indent="-457200">
              <a:buFont typeface="+mj-lt"/>
              <a:buAutoNum type="arabicPeriod"/>
            </a:pPr>
            <a:endParaRPr lang="en-US" dirty="0"/>
          </a:p>
          <a:p>
            <a:pPr marL="342900" indent="-342900">
              <a:buFont typeface="+mj-lt"/>
              <a:buAutoNum type="arabicPeriod"/>
            </a:pPr>
            <a:r>
              <a:rPr lang="en-US" dirty="0"/>
              <a:t>Onsite data collection using SDAM Field Form</a:t>
            </a:r>
          </a:p>
          <a:p>
            <a:pPr marL="457200" indent="-457200">
              <a:buFont typeface="+mj-lt"/>
              <a:buAutoNum type="arabicPeriod"/>
            </a:pPr>
            <a:endParaRPr lang="en-US" dirty="0"/>
          </a:p>
          <a:p>
            <a:pPr marL="342900" indent="-342900">
              <a:buFont typeface="+mj-lt"/>
              <a:buAutoNum type="arabicPeriod"/>
            </a:pPr>
            <a:r>
              <a:rPr lang="en-US" dirty="0"/>
              <a:t>Walk assessment reach and take </a:t>
            </a:r>
            <a:r>
              <a:rPr lang="en-US" dirty="0" err="1"/>
              <a:t>bankfull</a:t>
            </a:r>
            <a:r>
              <a:rPr lang="en-US" dirty="0"/>
              <a:t> width measurements</a:t>
            </a:r>
          </a:p>
          <a:p>
            <a:pPr marL="342900" indent="-342900">
              <a:buFont typeface="+mj-lt"/>
              <a:buAutoNum type="arabicPeriod"/>
            </a:pPr>
            <a:endParaRPr lang="en-US" dirty="0"/>
          </a:p>
          <a:p>
            <a:pPr marL="342900" indent="-342900">
              <a:buFont typeface="+mj-lt"/>
              <a:buAutoNum type="arabicPeriod"/>
            </a:pPr>
            <a:r>
              <a:rPr lang="en-US" dirty="0"/>
              <a:t>Collect percent shading data at 4 locations</a:t>
            </a:r>
          </a:p>
          <a:p>
            <a:pPr marL="457200" indent="-457200">
              <a:buFont typeface="+mj-lt"/>
              <a:buAutoNum type="arabicPeriod"/>
            </a:pPr>
            <a:endParaRPr lang="en-US" dirty="0"/>
          </a:p>
          <a:p>
            <a:pPr marL="342900" indent="-342900">
              <a:buFont typeface="+mj-lt"/>
              <a:buAutoNum type="arabicPeriod"/>
            </a:pPr>
            <a:r>
              <a:rPr lang="en-US" dirty="0"/>
              <a:t>Begin sketch of assessment reach on Field Form</a:t>
            </a:r>
          </a:p>
          <a:p>
            <a:endParaRPr lang="en-US" dirty="0"/>
          </a:p>
        </p:txBody>
      </p:sp>
      <p:sp>
        <p:nvSpPr>
          <p:cNvPr id="4" name="Footer Placeholder 3">
            <a:extLst>
              <a:ext uri="{FF2B5EF4-FFF2-40B4-BE49-F238E27FC236}">
                <a16:creationId xmlns:a16="http://schemas.microsoft.com/office/drawing/2014/main" id="{D30A4AF4-864C-46D8-9971-119A4E8F7B32}"/>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00245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E446-3864-4C21-8C61-4DDB564C9366}"/>
              </a:ext>
            </a:extLst>
          </p:cNvPr>
          <p:cNvSpPr>
            <a:spLocks noGrp="1"/>
          </p:cNvSpPr>
          <p:nvPr>
            <p:ph type="title"/>
          </p:nvPr>
        </p:nvSpPr>
        <p:spPr/>
        <p:txBody>
          <a:bodyPr/>
          <a:lstStyle/>
          <a:p>
            <a:r>
              <a:rPr lang="en-US" dirty="0"/>
              <a:t>Data collection cont’d…</a:t>
            </a:r>
          </a:p>
        </p:txBody>
      </p:sp>
      <p:sp>
        <p:nvSpPr>
          <p:cNvPr id="3" name="Content Placeholder 2">
            <a:extLst>
              <a:ext uri="{FF2B5EF4-FFF2-40B4-BE49-F238E27FC236}">
                <a16:creationId xmlns:a16="http://schemas.microsoft.com/office/drawing/2014/main" id="{A9650904-3ACB-4F65-9D3C-67966C79F624}"/>
              </a:ext>
            </a:extLst>
          </p:cNvPr>
          <p:cNvSpPr>
            <a:spLocks noGrp="1"/>
          </p:cNvSpPr>
          <p:nvPr>
            <p:ph sz="quarter" idx="10"/>
          </p:nvPr>
        </p:nvSpPr>
        <p:spPr/>
        <p:txBody>
          <a:bodyPr/>
          <a:lstStyle/>
          <a:p>
            <a:pPr marL="457200" indent="-457200">
              <a:buFont typeface="+mj-lt"/>
              <a:buAutoNum type="arabicPeriod" startAt="6"/>
            </a:pPr>
            <a:r>
              <a:rPr lang="en-US" dirty="0"/>
              <a:t>Evaluate other indicators</a:t>
            </a:r>
          </a:p>
          <a:p>
            <a:pPr marL="914400" lvl="1" indent="-457200">
              <a:buFont typeface="Arial" panose="020B0604020202020204" pitchFamily="34" charset="0"/>
              <a:buChar char="•"/>
            </a:pPr>
            <a:r>
              <a:rPr lang="en-US" dirty="0"/>
              <a:t>Macroinvertebrates</a:t>
            </a:r>
          </a:p>
          <a:p>
            <a:pPr marL="914400" lvl="1" indent="-457200">
              <a:buFont typeface="Arial" panose="020B0604020202020204" pitchFamily="34" charset="0"/>
              <a:buChar char="•"/>
            </a:pPr>
            <a:r>
              <a:rPr lang="en-US" dirty="0"/>
              <a:t>Assess channel and floodplain dimension</a:t>
            </a:r>
          </a:p>
          <a:p>
            <a:pPr marL="914400" lvl="1" indent="-457200">
              <a:buFont typeface="Arial" panose="020B0604020202020204" pitchFamily="34" charset="0"/>
              <a:buChar char="•"/>
            </a:pPr>
            <a:r>
              <a:rPr lang="en-US" dirty="0"/>
              <a:t>Substrate assessment</a:t>
            </a:r>
          </a:p>
          <a:p>
            <a:pPr marL="914400" lvl="1" indent="-457200">
              <a:buFont typeface="Arial" panose="020B0604020202020204" pitchFamily="34" charset="0"/>
              <a:buChar char="•"/>
            </a:pPr>
            <a:r>
              <a:rPr lang="en-US" dirty="0"/>
              <a:t>Record hydrophytic vegetation</a:t>
            </a:r>
          </a:p>
          <a:p>
            <a:pPr marL="914400" lvl="1" indent="-457200">
              <a:buFont typeface="Arial" panose="020B0604020202020204" pitchFamily="34" charset="0"/>
              <a:buChar char="•"/>
            </a:pPr>
            <a:r>
              <a:rPr lang="en-US" dirty="0"/>
              <a:t>Assess upland plants growing in the channel</a:t>
            </a:r>
          </a:p>
          <a:p>
            <a:pPr marL="914400" lvl="1" indent="-457200">
              <a:buFont typeface="Arial" panose="020B0604020202020204" pitchFamily="34" charset="0"/>
              <a:buChar char="•"/>
            </a:pPr>
            <a:r>
              <a:rPr lang="en-US" dirty="0"/>
              <a:t>Assess channel sinuosity</a:t>
            </a:r>
          </a:p>
          <a:p>
            <a:pPr marL="457200" lvl="1" indent="0">
              <a:buNone/>
            </a:pPr>
            <a:endParaRPr lang="en-US" dirty="0"/>
          </a:p>
          <a:p>
            <a:pPr marL="457200" indent="-457200">
              <a:buFont typeface="+mj-lt"/>
              <a:buAutoNum type="arabicPeriod" startAt="6"/>
            </a:pPr>
            <a:r>
              <a:rPr lang="en-US" dirty="0"/>
              <a:t>Complete sketch of assessment reach</a:t>
            </a:r>
          </a:p>
          <a:p>
            <a:endParaRPr lang="en-US" dirty="0"/>
          </a:p>
          <a:p>
            <a:pPr marL="457200" indent="-457200">
              <a:buFont typeface="+mj-lt"/>
              <a:buAutoNum type="arabicPeriod" startAt="8"/>
            </a:pPr>
            <a:r>
              <a:rPr lang="en-US" dirty="0"/>
              <a:t>Enter data into online web application to generate a streamflow duration classification</a:t>
            </a:r>
          </a:p>
          <a:p>
            <a:endParaRPr lang="en-US" dirty="0"/>
          </a:p>
        </p:txBody>
      </p:sp>
      <p:sp>
        <p:nvSpPr>
          <p:cNvPr id="4" name="Footer Placeholder 3">
            <a:extLst>
              <a:ext uri="{FF2B5EF4-FFF2-40B4-BE49-F238E27FC236}">
                <a16:creationId xmlns:a16="http://schemas.microsoft.com/office/drawing/2014/main" id="{D30A4AF4-864C-46D8-9971-119A4E8F7B32}"/>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2431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B3BB-847E-4423-828E-CEE6A3B5AF1F}"/>
              </a:ext>
            </a:extLst>
          </p:cNvPr>
          <p:cNvSpPr>
            <a:spLocks noGrp="1"/>
          </p:cNvSpPr>
          <p:nvPr>
            <p:ph type="title"/>
          </p:nvPr>
        </p:nvSpPr>
        <p:spPr/>
        <p:txBody>
          <a:bodyPr/>
          <a:lstStyle/>
          <a:p>
            <a:r>
              <a:rPr lang="en-US" dirty="0"/>
              <a:t>Data collection tools</a:t>
            </a:r>
          </a:p>
        </p:txBody>
      </p:sp>
      <p:sp>
        <p:nvSpPr>
          <p:cNvPr id="3" name="Content Placeholder 2">
            <a:extLst>
              <a:ext uri="{FF2B5EF4-FFF2-40B4-BE49-F238E27FC236}">
                <a16:creationId xmlns:a16="http://schemas.microsoft.com/office/drawing/2014/main" id="{A5E45AFF-DA18-4D8D-8C39-6515150F91DF}"/>
              </a:ext>
            </a:extLst>
          </p:cNvPr>
          <p:cNvSpPr>
            <a:spLocks noGrp="1"/>
          </p:cNvSpPr>
          <p:nvPr>
            <p:ph sz="quarter" idx="10"/>
          </p:nvPr>
        </p:nvSpPr>
        <p:spPr/>
        <p:txBody>
          <a:bodyPr/>
          <a:lstStyle/>
          <a:p>
            <a:pPr marL="285750" indent="-285750">
              <a:buFont typeface="Arial" panose="020B0604020202020204" pitchFamily="34" charset="0"/>
              <a:buChar char="•"/>
            </a:pPr>
            <a:r>
              <a:rPr lang="en-US" dirty="0"/>
              <a:t>Field notebook</a:t>
            </a:r>
          </a:p>
          <a:p>
            <a:pPr marL="285750" indent="-285750">
              <a:buFont typeface="Arial" panose="020B0604020202020204" pitchFamily="34" charset="0"/>
              <a:buChar char="•"/>
            </a:pPr>
            <a:r>
              <a:rPr lang="en-US" dirty="0"/>
              <a:t>Field Forms</a:t>
            </a:r>
          </a:p>
          <a:p>
            <a:pPr marL="285750" indent="-285750">
              <a:buFont typeface="Arial" panose="020B0604020202020204" pitchFamily="34" charset="0"/>
              <a:buChar char="•"/>
            </a:pPr>
            <a:r>
              <a:rPr lang="en-US" dirty="0"/>
              <a:t>Maps &amp; aerial photographs</a:t>
            </a:r>
          </a:p>
          <a:p>
            <a:pPr marL="285750" indent="-285750">
              <a:buFont typeface="Arial" panose="020B0604020202020204" pitchFamily="34" charset="0"/>
              <a:buChar char="•"/>
            </a:pPr>
            <a:r>
              <a:rPr lang="en-US" dirty="0"/>
              <a:t>GPS</a:t>
            </a:r>
          </a:p>
          <a:p>
            <a:pPr marL="285750" indent="-285750">
              <a:buFont typeface="Arial" panose="020B0604020202020204" pitchFamily="34" charset="0"/>
              <a:buChar char="•"/>
            </a:pPr>
            <a:r>
              <a:rPr lang="en-US" dirty="0"/>
              <a:t>Tape measure</a:t>
            </a:r>
          </a:p>
          <a:p>
            <a:pPr marL="285750" indent="-285750">
              <a:buFont typeface="Arial" panose="020B0604020202020204" pitchFamily="34" charset="0"/>
              <a:buChar char="•"/>
            </a:pPr>
            <a:r>
              <a:rPr lang="en-US" dirty="0"/>
              <a:t>Pocket rod or leveling rod/meter stick</a:t>
            </a:r>
          </a:p>
          <a:p>
            <a:pPr marL="285750" indent="-285750">
              <a:buFont typeface="Arial" panose="020B0604020202020204" pitchFamily="34" charset="0"/>
              <a:buChar char="•"/>
            </a:pPr>
            <a:r>
              <a:rPr lang="en-US" dirty="0"/>
              <a:t>Kick-net, small net and tray</a:t>
            </a:r>
          </a:p>
          <a:p>
            <a:pPr marL="285750" indent="-285750">
              <a:buFont typeface="Arial" panose="020B0604020202020204" pitchFamily="34" charset="0"/>
              <a:buChar char="•"/>
            </a:pPr>
            <a:r>
              <a:rPr lang="en-US" dirty="0"/>
              <a:t>Hand lens</a:t>
            </a:r>
          </a:p>
          <a:p>
            <a:pPr marL="285750" indent="-285750">
              <a:buFont typeface="Arial" panose="020B0604020202020204" pitchFamily="34" charset="0"/>
              <a:buChar char="•"/>
            </a:pPr>
            <a:r>
              <a:rPr lang="en-US" dirty="0"/>
              <a:t>Digital camera / smartphone</a:t>
            </a:r>
          </a:p>
          <a:p>
            <a:pPr marL="285750" indent="-285750">
              <a:buFont typeface="Arial" panose="020B0604020202020204" pitchFamily="34" charset="0"/>
              <a:buChar char="•"/>
            </a:pPr>
            <a:r>
              <a:rPr lang="en-US" dirty="0"/>
              <a:t>Shovel, soil auger, rock hammer</a:t>
            </a:r>
          </a:p>
          <a:p>
            <a:pPr marL="285750" indent="-285750">
              <a:buFont typeface="Arial" panose="020B0604020202020204" pitchFamily="34" charset="0"/>
              <a:buChar char="•"/>
            </a:pPr>
            <a:r>
              <a:rPr lang="en-US" dirty="0"/>
              <a:t>Sand gauge card</a:t>
            </a:r>
          </a:p>
          <a:p>
            <a:pPr marL="285750" indent="-285750">
              <a:buFont typeface="Arial" panose="020B0604020202020204" pitchFamily="34" charset="0"/>
              <a:buChar char="•"/>
            </a:pPr>
            <a:r>
              <a:rPr lang="en-US" dirty="0" err="1"/>
              <a:t>Densiometer</a:t>
            </a:r>
            <a:endParaRPr lang="en-US" dirty="0"/>
          </a:p>
          <a:p>
            <a:pPr marL="285750" indent="-285750">
              <a:buFont typeface="Arial" panose="020B0604020202020204" pitchFamily="34" charset="0"/>
              <a:buChar char="•"/>
            </a:pPr>
            <a:r>
              <a:rPr lang="en-US" dirty="0"/>
              <a:t>Field guides (plants and macroinvertebrates)</a:t>
            </a:r>
          </a:p>
          <a:p>
            <a:endParaRPr lang="en-US" dirty="0"/>
          </a:p>
        </p:txBody>
      </p:sp>
      <p:sp>
        <p:nvSpPr>
          <p:cNvPr id="4" name="Footer Placeholder 3">
            <a:extLst>
              <a:ext uri="{FF2B5EF4-FFF2-40B4-BE49-F238E27FC236}">
                <a16:creationId xmlns:a16="http://schemas.microsoft.com/office/drawing/2014/main" id="{64809755-5BE2-42E9-81D0-F3FFD60B3E15}"/>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5929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8F74-8186-42C9-94C1-06291BAF0E60}"/>
              </a:ext>
            </a:extLst>
          </p:cNvPr>
          <p:cNvSpPr>
            <a:spLocks noGrp="1"/>
          </p:cNvSpPr>
          <p:nvPr>
            <p:ph type="title"/>
          </p:nvPr>
        </p:nvSpPr>
        <p:spPr/>
        <p:txBody>
          <a:bodyPr/>
          <a:lstStyle/>
          <a:p>
            <a:r>
              <a:rPr lang="en-US" dirty="0"/>
              <a:t>Field form</a:t>
            </a:r>
          </a:p>
        </p:txBody>
      </p:sp>
      <p:sp>
        <p:nvSpPr>
          <p:cNvPr id="4" name="Footer Placeholder 3">
            <a:extLst>
              <a:ext uri="{FF2B5EF4-FFF2-40B4-BE49-F238E27FC236}">
                <a16:creationId xmlns:a16="http://schemas.microsoft.com/office/drawing/2014/main" id="{D427EE9B-F886-4B80-8E7C-81181723193E}"/>
              </a:ext>
            </a:extLst>
          </p:cNvPr>
          <p:cNvSpPr>
            <a:spLocks noGrp="1"/>
          </p:cNvSpPr>
          <p:nvPr>
            <p:ph type="ftr" sz="quarter" idx="12"/>
          </p:nvPr>
        </p:nvSpPr>
        <p:spPr/>
        <p:txBody>
          <a:bodyPr/>
          <a:lstStyle/>
          <a:p>
            <a:endParaRPr lang="en-US" dirty="0"/>
          </a:p>
        </p:txBody>
      </p:sp>
      <p:pic>
        <p:nvPicPr>
          <p:cNvPr id="5" name="Content Placeholder 4" descr="Table&#10;&#10;Description automatically generated">
            <a:extLst>
              <a:ext uri="{FF2B5EF4-FFF2-40B4-BE49-F238E27FC236}">
                <a16:creationId xmlns:a16="http://schemas.microsoft.com/office/drawing/2014/main" id="{EC7E0EA9-34AD-4738-9189-2539C4D8EB74}"/>
              </a:ext>
            </a:extLst>
          </p:cNvPr>
          <p:cNvPicPr>
            <a:picLocks noGrp="1" noChangeAspect="1"/>
          </p:cNvPicPr>
          <p:nvPr>
            <p:ph sz="quarter" idx="10"/>
          </p:nvPr>
        </p:nvPicPr>
        <p:blipFill>
          <a:blip r:embed="rId2"/>
          <a:stretch>
            <a:fillRect/>
          </a:stretch>
        </p:blipFill>
        <p:spPr>
          <a:xfrm>
            <a:off x="3970311" y="1028700"/>
            <a:ext cx="4251378" cy="5600700"/>
          </a:xfrm>
          <a:prstGeom prst="rect">
            <a:avLst/>
          </a:prstGeom>
        </p:spPr>
      </p:pic>
    </p:spTree>
    <p:extLst>
      <p:ext uri="{BB962C8B-B14F-4D97-AF65-F5344CB8AC3E}">
        <p14:creationId xmlns:p14="http://schemas.microsoft.com/office/powerpoint/2010/main" val="2019831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EEBB-DAA9-4024-BB89-7B0A2AB59531}"/>
              </a:ext>
            </a:extLst>
          </p:cNvPr>
          <p:cNvSpPr>
            <a:spLocks noGrp="1"/>
          </p:cNvSpPr>
          <p:nvPr>
            <p:ph type="title"/>
          </p:nvPr>
        </p:nvSpPr>
        <p:spPr/>
        <p:txBody>
          <a:bodyPr/>
          <a:lstStyle/>
          <a:p>
            <a:r>
              <a:rPr lang="en-US" dirty="0"/>
              <a:t>Online web application</a:t>
            </a:r>
          </a:p>
        </p:txBody>
      </p:sp>
      <p:pic>
        <p:nvPicPr>
          <p:cNvPr id="5" name="Content Placeholder 4" descr="A picture containing text&#10;&#10;Description automatically generated">
            <a:extLst>
              <a:ext uri="{FF2B5EF4-FFF2-40B4-BE49-F238E27FC236}">
                <a16:creationId xmlns:a16="http://schemas.microsoft.com/office/drawing/2014/main" id="{D9771FD5-4D0B-4F48-8151-6866E012F821}"/>
              </a:ext>
            </a:extLst>
          </p:cNvPr>
          <p:cNvPicPr>
            <a:picLocks noGrp="1" noChangeAspect="1"/>
          </p:cNvPicPr>
          <p:nvPr>
            <p:ph sz="quarter" idx="10"/>
          </p:nvPr>
        </p:nvPicPr>
        <p:blipFill>
          <a:blip r:embed="rId2"/>
          <a:stretch>
            <a:fillRect/>
          </a:stretch>
        </p:blipFill>
        <p:spPr>
          <a:xfrm>
            <a:off x="2235771" y="961901"/>
            <a:ext cx="8214514" cy="34366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0E0E4A66-BDCD-4A38-8B9D-4014DA627E7A}"/>
              </a:ext>
            </a:extLst>
          </p:cNvPr>
          <p:cNvPicPr>
            <a:picLocks noChangeAspect="1"/>
          </p:cNvPicPr>
          <p:nvPr/>
        </p:nvPicPr>
        <p:blipFill>
          <a:blip r:embed="rId3"/>
          <a:stretch>
            <a:fillRect/>
          </a:stretch>
        </p:blipFill>
        <p:spPr>
          <a:xfrm>
            <a:off x="2235771" y="3164504"/>
            <a:ext cx="8214514" cy="2468161"/>
          </a:xfrm>
          <a:prstGeom prst="rect">
            <a:avLst/>
          </a:prstGeom>
        </p:spPr>
      </p:pic>
      <p:sp>
        <p:nvSpPr>
          <p:cNvPr id="7" name="TextBox 6">
            <a:extLst>
              <a:ext uri="{FF2B5EF4-FFF2-40B4-BE49-F238E27FC236}">
                <a16:creationId xmlns:a16="http://schemas.microsoft.com/office/drawing/2014/main" id="{A9FDA22A-7D0A-4EF8-AB23-7437260F9367}"/>
              </a:ext>
            </a:extLst>
          </p:cNvPr>
          <p:cNvSpPr txBox="1"/>
          <p:nvPr/>
        </p:nvSpPr>
        <p:spPr>
          <a:xfrm>
            <a:off x="2227996" y="5429558"/>
            <a:ext cx="7638816" cy="1200329"/>
          </a:xfrm>
          <a:prstGeom prst="rect">
            <a:avLst/>
          </a:prstGeom>
          <a:noFill/>
        </p:spPr>
        <p:txBody>
          <a:bodyPr wrap="square" rtlCol="0">
            <a:spAutoFit/>
          </a:bodyPr>
          <a:lstStyle/>
          <a:p>
            <a:r>
              <a:rPr lang="en-US" u="sng" dirty="0">
                <a:hlinkClick r:id="rId4"/>
              </a:rPr>
              <a:t>Link:</a:t>
            </a:r>
          </a:p>
          <a:p>
            <a:r>
              <a:rPr lang="en-US" dirty="0">
                <a:hlinkClick r:id="rId4"/>
              </a:rPr>
              <a:t>SDAM Great Plains (shinyapps.io)</a:t>
            </a:r>
            <a:r>
              <a:rPr lang="en-US" dirty="0"/>
              <a:t> </a:t>
            </a:r>
          </a:p>
          <a:p>
            <a:endParaRPr lang="en-US" dirty="0"/>
          </a:p>
          <a:p>
            <a:endParaRPr lang="en-US" dirty="0"/>
          </a:p>
        </p:txBody>
      </p:sp>
      <p:pic>
        <p:nvPicPr>
          <p:cNvPr id="8" name="Picture 7">
            <a:extLst>
              <a:ext uri="{FF2B5EF4-FFF2-40B4-BE49-F238E27FC236}">
                <a16:creationId xmlns:a16="http://schemas.microsoft.com/office/drawing/2014/main" id="{B505066A-73BE-45FE-9BD6-B268A47DD2F4}"/>
              </a:ext>
            </a:extLst>
          </p:cNvPr>
          <p:cNvPicPr>
            <a:picLocks noChangeAspect="1"/>
          </p:cNvPicPr>
          <p:nvPr/>
        </p:nvPicPr>
        <p:blipFill>
          <a:blip r:embed="rId5"/>
          <a:stretch>
            <a:fillRect/>
          </a:stretch>
        </p:blipFill>
        <p:spPr>
          <a:xfrm>
            <a:off x="2955127" y="6141764"/>
            <a:ext cx="6184554" cy="459424"/>
          </a:xfrm>
          <a:prstGeom prst="rect">
            <a:avLst/>
          </a:prstGeom>
        </p:spPr>
      </p:pic>
    </p:spTree>
    <p:extLst>
      <p:ext uri="{BB962C8B-B14F-4D97-AF65-F5344CB8AC3E}">
        <p14:creationId xmlns:p14="http://schemas.microsoft.com/office/powerpoint/2010/main" val="307962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EEBB-DAA9-4024-BB89-7B0A2AB59531}"/>
              </a:ext>
            </a:extLst>
          </p:cNvPr>
          <p:cNvSpPr>
            <a:spLocks noGrp="1"/>
          </p:cNvSpPr>
          <p:nvPr>
            <p:ph type="title"/>
          </p:nvPr>
        </p:nvSpPr>
        <p:spPr/>
        <p:txBody>
          <a:bodyPr/>
          <a:lstStyle/>
          <a:p>
            <a:r>
              <a:rPr lang="en-US" dirty="0" err="1"/>
              <a:t>Sdam</a:t>
            </a:r>
            <a:r>
              <a:rPr lang="en-US" dirty="0"/>
              <a:t> links &amp; contact</a:t>
            </a:r>
          </a:p>
        </p:txBody>
      </p:sp>
      <p:sp>
        <p:nvSpPr>
          <p:cNvPr id="5" name="Content Placeholder 4">
            <a:extLst>
              <a:ext uri="{FF2B5EF4-FFF2-40B4-BE49-F238E27FC236}">
                <a16:creationId xmlns:a16="http://schemas.microsoft.com/office/drawing/2014/main" id="{112F5414-974A-490D-92B9-9AD4C78BEBB3}"/>
              </a:ext>
            </a:extLst>
          </p:cNvPr>
          <p:cNvSpPr txBox="1">
            <a:spLocks noGrp="1"/>
          </p:cNvSpPr>
          <p:nvPr>
            <p:ph sz="quarter" idx="10"/>
          </p:nvPr>
        </p:nvSpPr>
        <p:spPr>
          <a:xfrm>
            <a:off x="266700" y="1028700"/>
            <a:ext cx="11658600" cy="5600700"/>
          </a:xfrm>
          <a:prstGeom prst="rect">
            <a:avLst/>
          </a:prstGeom>
          <a:noFill/>
        </p:spPr>
        <p:txBody>
          <a:bodyPr wrap="square" rtlCol="0">
            <a:spAutoFit/>
          </a:bodyPr>
          <a:lstStyle/>
          <a:p>
            <a:r>
              <a:rPr lang="en-US" dirty="0">
                <a:hlinkClick r:id="rId2"/>
              </a:rPr>
              <a:t>Beta Streamflow Duration Assessment Method for the Great Plains | US EPA</a:t>
            </a:r>
            <a:endParaRPr lang="en-US" dirty="0"/>
          </a:p>
          <a:p>
            <a:endParaRPr lang="en-US" dirty="0"/>
          </a:p>
          <a:p>
            <a:r>
              <a:rPr lang="en-US" dirty="0">
                <a:hlinkClick r:id="rId3"/>
              </a:rPr>
              <a:t>SDAM for Great Plains (arcgis.com)</a:t>
            </a:r>
            <a:endParaRPr lang="en-US" dirty="0"/>
          </a:p>
          <a:p>
            <a:endParaRPr lang="en-US" dirty="0"/>
          </a:p>
          <a:p>
            <a:endParaRPr lang="en-US" dirty="0"/>
          </a:p>
          <a:p>
            <a:endParaRPr lang="en-US" dirty="0"/>
          </a:p>
          <a:p>
            <a:endParaRPr lang="en-US" dirty="0"/>
          </a:p>
        </p:txBody>
      </p:sp>
      <p:pic>
        <p:nvPicPr>
          <p:cNvPr id="6" name="Picture 5" descr="Graphical user interface, website&#10;&#10;Description automatically generated">
            <a:extLst>
              <a:ext uri="{FF2B5EF4-FFF2-40B4-BE49-F238E27FC236}">
                <a16:creationId xmlns:a16="http://schemas.microsoft.com/office/drawing/2014/main" id="{CFBCE733-48EE-40F4-B96D-AE2419B88C03}"/>
              </a:ext>
            </a:extLst>
          </p:cNvPr>
          <p:cNvPicPr>
            <a:picLocks noChangeAspect="1"/>
          </p:cNvPicPr>
          <p:nvPr/>
        </p:nvPicPr>
        <p:blipFill>
          <a:blip r:embed="rId4"/>
          <a:stretch>
            <a:fillRect/>
          </a:stretch>
        </p:blipFill>
        <p:spPr>
          <a:xfrm>
            <a:off x="3168073" y="2407604"/>
            <a:ext cx="5953763" cy="3604881"/>
          </a:xfrm>
          <a:prstGeom prst="rect">
            <a:avLst/>
          </a:prstGeom>
        </p:spPr>
      </p:pic>
      <p:sp>
        <p:nvSpPr>
          <p:cNvPr id="7" name="TextBox 6">
            <a:extLst>
              <a:ext uri="{FF2B5EF4-FFF2-40B4-BE49-F238E27FC236}">
                <a16:creationId xmlns:a16="http://schemas.microsoft.com/office/drawing/2014/main" id="{D726EC88-8B06-43F7-94F8-51234998CB10}"/>
              </a:ext>
            </a:extLst>
          </p:cNvPr>
          <p:cNvSpPr txBox="1"/>
          <p:nvPr/>
        </p:nvSpPr>
        <p:spPr>
          <a:xfrm>
            <a:off x="2487330" y="6006819"/>
            <a:ext cx="8154186" cy="646331"/>
          </a:xfrm>
          <a:prstGeom prst="rect">
            <a:avLst/>
          </a:prstGeom>
          <a:noFill/>
        </p:spPr>
        <p:txBody>
          <a:bodyPr wrap="square" rtlCol="0">
            <a:spAutoFit/>
          </a:bodyPr>
          <a:lstStyle/>
          <a:p>
            <a:r>
              <a:rPr lang="en-US" dirty="0"/>
              <a:t>Point-of-contact in Kansas City District:  Matt Mikulecky, 816-389-3027</a:t>
            </a:r>
          </a:p>
          <a:p>
            <a:r>
              <a:rPr lang="en-US" dirty="0"/>
              <a:t>E-mail:  matthew.j.Mikulecky@usace.army.mil</a:t>
            </a:r>
          </a:p>
        </p:txBody>
      </p:sp>
    </p:spTree>
    <p:extLst>
      <p:ext uri="{BB962C8B-B14F-4D97-AF65-F5344CB8AC3E}">
        <p14:creationId xmlns:p14="http://schemas.microsoft.com/office/powerpoint/2010/main" val="98585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5437-BDD6-476F-A375-13A424D48816}"/>
              </a:ext>
            </a:extLst>
          </p:cNvPr>
          <p:cNvSpPr>
            <a:spLocks noGrp="1"/>
          </p:cNvSpPr>
          <p:nvPr>
            <p:ph type="title"/>
          </p:nvPr>
        </p:nvSpPr>
        <p:spPr/>
        <p:txBody>
          <a:bodyPr/>
          <a:lstStyle/>
          <a:p>
            <a:r>
              <a:rPr lang="en-US" dirty="0"/>
              <a:t>PRESENTATION OBJECTIVES</a:t>
            </a:r>
          </a:p>
        </p:txBody>
      </p:sp>
      <p:sp>
        <p:nvSpPr>
          <p:cNvPr id="3" name="Content Placeholder 2">
            <a:extLst>
              <a:ext uri="{FF2B5EF4-FFF2-40B4-BE49-F238E27FC236}">
                <a16:creationId xmlns:a16="http://schemas.microsoft.com/office/drawing/2014/main" id="{07E22F4A-94AF-451E-9593-2E3DA80DD7DA}"/>
              </a:ext>
            </a:extLst>
          </p:cNvPr>
          <p:cNvSpPr>
            <a:spLocks noGrp="1"/>
          </p:cNvSpPr>
          <p:nvPr>
            <p:ph sz="quarter" idx="10"/>
          </p:nvPr>
        </p:nvSpPr>
        <p:spPr/>
        <p:txBody>
          <a:bodyPr/>
          <a:lstStyle/>
          <a:p>
            <a:pPr marL="342900" indent="-342900">
              <a:buFont typeface="Arial" panose="020B0604020202020204" pitchFamily="34" charset="0"/>
              <a:buChar char="•"/>
            </a:pPr>
            <a:r>
              <a:rPr lang="en-US" dirty="0"/>
              <a:t>INTRODUCTION TO SDAM</a:t>
            </a:r>
          </a:p>
          <a:p>
            <a:pPr marL="342900" indent="-342900">
              <a:buFont typeface="Arial" panose="020B0604020202020204" pitchFamily="34" charset="0"/>
              <a:buChar char="•"/>
            </a:pPr>
            <a:r>
              <a:rPr lang="en-US" dirty="0"/>
              <a:t>PURPOSE</a:t>
            </a:r>
          </a:p>
          <a:p>
            <a:pPr marL="342900" indent="-342900">
              <a:buFont typeface="Arial" panose="020B0604020202020204" pitchFamily="34" charset="0"/>
              <a:buChar char="•"/>
            </a:pPr>
            <a:r>
              <a:rPr lang="en-US" dirty="0"/>
              <a:t>DATA COLLECTION INDICATORS</a:t>
            </a:r>
          </a:p>
          <a:p>
            <a:pPr marL="342900" indent="-342900">
              <a:buFont typeface="Arial" panose="020B0604020202020204" pitchFamily="34" charset="0"/>
              <a:buChar char="•"/>
            </a:pPr>
            <a:r>
              <a:rPr lang="en-US" dirty="0"/>
              <a:t>INTENDED USE</a:t>
            </a:r>
          </a:p>
          <a:p>
            <a:pPr marL="342900" indent="-342900">
              <a:buFont typeface="Arial" panose="020B0604020202020204" pitchFamily="34" charset="0"/>
              <a:buChar char="•"/>
            </a:pPr>
            <a:r>
              <a:rPr lang="en-US" dirty="0"/>
              <a:t>POTENTIAL APPLICATIONS</a:t>
            </a:r>
          </a:p>
        </p:txBody>
      </p:sp>
      <p:pic>
        <p:nvPicPr>
          <p:cNvPr id="6" name="Picture 5" descr="A picture containing grass, outdoor, hay, farm machine&#10;&#10;Description automatically generated">
            <a:extLst>
              <a:ext uri="{FF2B5EF4-FFF2-40B4-BE49-F238E27FC236}">
                <a16:creationId xmlns:a16="http://schemas.microsoft.com/office/drawing/2014/main" id="{2D920A71-6F40-4738-99E2-7A4EE770B52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0004" y="2850226"/>
            <a:ext cx="4114800" cy="3208020"/>
          </a:xfrm>
          <a:prstGeom prst="rect">
            <a:avLst/>
          </a:prstGeom>
        </p:spPr>
      </p:pic>
    </p:spTree>
    <p:extLst>
      <p:ext uri="{BB962C8B-B14F-4D97-AF65-F5344CB8AC3E}">
        <p14:creationId xmlns:p14="http://schemas.microsoft.com/office/powerpoint/2010/main" val="4065399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EEBB-DAA9-4024-BB89-7B0A2AB59531}"/>
              </a:ext>
            </a:extLst>
          </p:cNvPr>
          <p:cNvSpPr>
            <a:spLocks noGrp="1"/>
          </p:cNvSpPr>
          <p:nvPr>
            <p:ph type="title"/>
          </p:nvPr>
        </p:nvSpPr>
        <p:spPr/>
        <p:txBody>
          <a:bodyPr/>
          <a:lstStyle/>
          <a:p>
            <a:r>
              <a:rPr lang="en-US" dirty="0"/>
              <a:t>questions</a:t>
            </a:r>
          </a:p>
        </p:txBody>
      </p:sp>
      <p:pic>
        <p:nvPicPr>
          <p:cNvPr id="5" name="Picture 4" descr="A dog wearing a suit lying on a desk next to a computer&#10;&#10;Description automatically generated with low confidence">
            <a:extLst>
              <a:ext uri="{FF2B5EF4-FFF2-40B4-BE49-F238E27FC236}">
                <a16:creationId xmlns:a16="http://schemas.microsoft.com/office/drawing/2014/main" id="{BD738C2F-E6BB-4539-A45D-AAAA617EF2FB}"/>
              </a:ext>
            </a:extLst>
          </p:cNvPr>
          <p:cNvPicPr>
            <a:picLocks noChangeAspect="1"/>
          </p:cNvPicPr>
          <p:nvPr/>
        </p:nvPicPr>
        <p:blipFill>
          <a:blip r:embed="rId2"/>
          <a:stretch>
            <a:fillRect/>
          </a:stretch>
        </p:blipFill>
        <p:spPr>
          <a:xfrm>
            <a:off x="2724966" y="1543050"/>
            <a:ext cx="6742067" cy="4229814"/>
          </a:xfrm>
          <a:prstGeom prst="rect">
            <a:avLst/>
          </a:prstGeom>
        </p:spPr>
      </p:pic>
    </p:spTree>
    <p:extLst>
      <p:ext uri="{BB962C8B-B14F-4D97-AF65-F5344CB8AC3E}">
        <p14:creationId xmlns:p14="http://schemas.microsoft.com/office/powerpoint/2010/main" val="50947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44C3-1DD3-49E9-92D8-E9763B4CDD1D}"/>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CE3AB5C-887B-425F-BAF9-F900D1B3B07A}"/>
              </a:ext>
            </a:extLst>
          </p:cNvPr>
          <p:cNvSpPr>
            <a:spLocks noGrp="1"/>
          </p:cNvSpPr>
          <p:nvPr>
            <p:ph sz="quarter" idx="10"/>
          </p:nvPr>
        </p:nvSpPr>
        <p:spPr/>
        <p:txBody>
          <a:bodyPr/>
          <a:lstStyle/>
          <a:p>
            <a:pPr marL="342900" indent="-342900">
              <a:buFont typeface="Arial" panose="020B0604020202020204" pitchFamily="34" charset="0"/>
              <a:buChar char="•"/>
            </a:pPr>
            <a:r>
              <a:rPr lang="en-US" dirty="0"/>
              <a:t>USEPA and USACE cooperative effort to develop a rapid assessment tool to help determine streamflow duration.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Six study regions have been established for SDAM development.</a:t>
            </a:r>
          </a:p>
          <a:p>
            <a:pPr marL="342900" indent="-342900">
              <a:buFont typeface="Arial" panose="020B0604020202020204" pitchFamily="34" charset="0"/>
              <a:buChar char="•"/>
            </a:pPr>
            <a:endParaRPr lang="en-US" dirty="0"/>
          </a:p>
          <a:p>
            <a:pPr marL="684213" lvl="1" indent="-457200">
              <a:buFont typeface="+mj-lt"/>
              <a:buAutoNum type="arabicPeriod"/>
            </a:pPr>
            <a:r>
              <a:rPr lang="en-US" dirty="0"/>
              <a:t>Final SDAM Pacific Northwest</a:t>
            </a:r>
          </a:p>
          <a:p>
            <a:pPr marL="684213" lvl="1" indent="-457200">
              <a:buFont typeface="+mj-lt"/>
              <a:buAutoNum type="arabicPeriod"/>
            </a:pPr>
            <a:r>
              <a:rPr lang="en-US" dirty="0"/>
              <a:t>Beta SDAM Arid West</a:t>
            </a:r>
          </a:p>
          <a:p>
            <a:pPr marL="684213" lvl="1" indent="-457200">
              <a:buFont typeface="+mj-lt"/>
              <a:buAutoNum type="arabicPeriod"/>
            </a:pPr>
            <a:r>
              <a:rPr lang="en-US" dirty="0"/>
              <a:t>Beta SDAM Western Mountains</a:t>
            </a:r>
          </a:p>
          <a:p>
            <a:pPr marL="684213" lvl="1" indent="-457200">
              <a:buFont typeface="+mj-lt"/>
              <a:buAutoNum type="arabicPeriod"/>
            </a:pPr>
            <a:r>
              <a:rPr lang="en-US" dirty="0"/>
              <a:t>Beta SDAM Great Plains</a:t>
            </a:r>
          </a:p>
          <a:p>
            <a:pPr marL="684213" lvl="1" indent="-457200">
              <a:buFont typeface="+mj-lt"/>
              <a:buAutoNum type="arabicPeriod"/>
            </a:pPr>
            <a:r>
              <a:rPr lang="en-US" dirty="0"/>
              <a:t>Under development – Northeast and Southeast (including Puerto Rico &amp; U.S. Virgin Islands)</a:t>
            </a:r>
          </a:p>
          <a:p>
            <a:pPr marL="684213" lvl="1" indent="-457200">
              <a:buFont typeface="+mj-lt"/>
              <a:buAutoNum type="arabicPeriod"/>
            </a:pPr>
            <a:r>
              <a:rPr lang="en-US" dirty="0"/>
              <a:t>Under development – Alaska, Hawaii and Pacific Island U.S. Territories</a:t>
            </a:r>
          </a:p>
        </p:txBody>
      </p:sp>
      <p:sp>
        <p:nvSpPr>
          <p:cNvPr id="4" name="Footer Placeholder 3">
            <a:extLst>
              <a:ext uri="{FF2B5EF4-FFF2-40B4-BE49-F238E27FC236}">
                <a16:creationId xmlns:a16="http://schemas.microsoft.com/office/drawing/2014/main" id="{57FF6531-5B56-4EE8-9161-4513EE83A59E}"/>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1006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55AF-2FFF-4462-BD35-8E101BF78A91}"/>
              </a:ext>
            </a:extLst>
          </p:cNvPr>
          <p:cNvSpPr>
            <a:spLocks noGrp="1"/>
          </p:cNvSpPr>
          <p:nvPr>
            <p:ph type="title"/>
          </p:nvPr>
        </p:nvSpPr>
        <p:spPr/>
        <p:txBody>
          <a:bodyPr/>
          <a:lstStyle/>
          <a:p>
            <a:r>
              <a:rPr lang="en-US" dirty="0"/>
              <a:t>Study regions &amp; status</a:t>
            </a:r>
          </a:p>
        </p:txBody>
      </p:sp>
      <p:pic>
        <p:nvPicPr>
          <p:cNvPr id="6" name="Content Placeholder 5">
            <a:extLst>
              <a:ext uri="{FF2B5EF4-FFF2-40B4-BE49-F238E27FC236}">
                <a16:creationId xmlns:a16="http://schemas.microsoft.com/office/drawing/2014/main" id="{AA737CF4-A06C-4505-B9E8-9A7DF87F2FDE}"/>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686050" y="1209675"/>
            <a:ext cx="6819900" cy="5238750"/>
          </a:xfrm>
        </p:spPr>
      </p:pic>
    </p:spTree>
    <p:extLst>
      <p:ext uri="{BB962C8B-B14F-4D97-AF65-F5344CB8AC3E}">
        <p14:creationId xmlns:p14="http://schemas.microsoft.com/office/powerpoint/2010/main" val="310211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65EF-ADDA-4E48-82BC-D095803D7174}"/>
              </a:ext>
            </a:extLst>
          </p:cNvPr>
          <p:cNvSpPr>
            <a:spLocks noGrp="1"/>
          </p:cNvSpPr>
          <p:nvPr>
            <p:ph type="title"/>
          </p:nvPr>
        </p:nvSpPr>
        <p:spPr/>
        <p:txBody>
          <a:bodyPr/>
          <a:lstStyle/>
          <a:p>
            <a:r>
              <a:rPr lang="en-US" dirty="0" err="1"/>
              <a:t>Sdam</a:t>
            </a:r>
            <a:r>
              <a:rPr lang="en-US" dirty="0"/>
              <a:t> classifications</a:t>
            </a:r>
          </a:p>
        </p:txBody>
      </p:sp>
      <p:sp>
        <p:nvSpPr>
          <p:cNvPr id="3" name="Content Placeholder 2">
            <a:extLst>
              <a:ext uri="{FF2B5EF4-FFF2-40B4-BE49-F238E27FC236}">
                <a16:creationId xmlns:a16="http://schemas.microsoft.com/office/drawing/2014/main" id="{205B4729-43CD-4E94-B1A1-F72604297536}"/>
              </a:ext>
            </a:extLst>
          </p:cNvPr>
          <p:cNvSpPr>
            <a:spLocks noGrp="1"/>
          </p:cNvSpPr>
          <p:nvPr>
            <p:ph sz="quarter" idx="10"/>
          </p:nvPr>
        </p:nvSpPr>
        <p:spPr/>
        <p:txBody>
          <a:bodyPr/>
          <a:lstStyle/>
          <a:p>
            <a:r>
              <a:rPr lang="en-US" dirty="0"/>
              <a:t>EPHEMERAL:</a:t>
            </a:r>
          </a:p>
          <a:p>
            <a:pPr marL="569913" lvl="1" indent="-342900">
              <a:buFont typeface="Arial" panose="020B0604020202020204" pitchFamily="34" charset="0"/>
              <a:buChar char="•"/>
            </a:pPr>
            <a:r>
              <a:rPr lang="en-US" dirty="0"/>
              <a:t>Channels that flow only in direct response to precipitation .</a:t>
            </a:r>
          </a:p>
          <a:p>
            <a:pPr marL="569913" lvl="1" indent="-342900">
              <a:buFont typeface="Arial" panose="020B0604020202020204" pitchFamily="34" charset="0"/>
              <a:buChar char="•"/>
            </a:pPr>
            <a:r>
              <a:rPr lang="en-US" dirty="0"/>
              <a:t>Water typically flows only during and/or shortly after large precipitation.</a:t>
            </a:r>
          </a:p>
          <a:p>
            <a:pPr marL="569913" lvl="1" indent="-342900">
              <a:buFont typeface="Arial" panose="020B0604020202020204" pitchFamily="34" charset="0"/>
              <a:buChar char="•"/>
            </a:pPr>
            <a:r>
              <a:rPr lang="en-US" dirty="0"/>
              <a:t>The streambed is always above the water table and stormwater runoff is the primary source.</a:t>
            </a:r>
          </a:p>
        </p:txBody>
      </p:sp>
      <p:pic>
        <p:nvPicPr>
          <p:cNvPr id="5" name="Picture 4" descr="A picture containing outdoor, ground, sky, tree&#10;&#10;Description automatically generated">
            <a:extLst>
              <a:ext uri="{FF2B5EF4-FFF2-40B4-BE49-F238E27FC236}">
                <a16:creationId xmlns:a16="http://schemas.microsoft.com/office/drawing/2014/main" id="{2EE437D0-20DD-4818-BF5C-8B93F9B0A97E}"/>
              </a:ext>
            </a:extLst>
          </p:cNvPr>
          <p:cNvPicPr>
            <a:picLocks noChangeAspect="1"/>
          </p:cNvPicPr>
          <p:nvPr/>
        </p:nvPicPr>
        <p:blipFill>
          <a:blip r:embed="rId2"/>
          <a:stretch>
            <a:fillRect/>
          </a:stretch>
        </p:blipFill>
        <p:spPr>
          <a:xfrm>
            <a:off x="6653529" y="1028700"/>
            <a:ext cx="3875135" cy="2906351"/>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70803996-C94A-4951-BB69-16E43CD41B9B}"/>
              </a:ext>
            </a:extLst>
          </p:cNvPr>
          <p:cNvPicPr>
            <a:picLocks noChangeAspect="1"/>
          </p:cNvPicPr>
          <p:nvPr/>
        </p:nvPicPr>
        <p:blipFill>
          <a:blip r:embed="rId3"/>
          <a:stretch>
            <a:fillRect/>
          </a:stretch>
        </p:blipFill>
        <p:spPr>
          <a:xfrm>
            <a:off x="1892502" y="3963013"/>
            <a:ext cx="7924800" cy="2638425"/>
          </a:xfrm>
          <a:prstGeom prst="rect">
            <a:avLst/>
          </a:prstGeom>
        </p:spPr>
      </p:pic>
    </p:spTree>
    <p:extLst>
      <p:ext uri="{BB962C8B-B14F-4D97-AF65-F5344CB8AC3E}">
        <p14:creationId xmlns:p14="http://schemas.microsoft.com/office/powerpoint/2010/main" val="315550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0DBC-77F7-48CF-A809-E8C019AFA7A8}"/>
              </a:ext>
            </a:extLst>
          </p:cNvPr>
          <p:cNvSpPr>
            <a:spLocks noGrp="1"/>
          </p:cNvSpPr>
          <p:nvPr>
            <p:ph type="title"/>
          </p:nvPr>
        </p:nvSpPr>
        <p:spPr/>
        <p:txBody>
          <a:bodyPr/>
          <a:lstStyle/>
          <a:p>
            <a:r>
              <a:rPr lang="en-US" dirty="0" err="1"/>
              <a:t>Sdam</a:t>
            </a:r>
            <a:r>
              <a:rPr lang="en-US" dirty="0"/>
              <a:t> classifications</a:t>
            </a:r>
          </a:p>
        </p:txBody>
      </p:sp>
      <p:sp>
        <p:nvSpPr>
          <p:cNvPr id="3" name="Content Placeholder 2">
            <a:extLst>
              <a:ext uri="{FF2B5EF4-FFF2-40B4-BE49-F238E27FC236}">
                <a16:creationId xmlns:a16="http://schemas.microsoft.com/office/drawing/2014/main" id="{8C39717D-AD2B-462C-8BCA-46EC12C5CE49}"/>
              </a:ext>
            </a:extLst>
          </p:cNvPr>
          <p:cNvSpPr>
            <a:spLocks noGrp="1"/>
          </p:cNvSpPr>
          <p:nvPr>
            <p:ph sz="quarter" idx="10"/>
          </p:nvPr>
        </p:nvSpPr>
        <p:spPr/>
        <p:txBody>
          <a:bodyPr/>
          <a:lstStyle/>
          <a:p>
            <a:r>
              <a:rPr lang="en-US" dirty="0"/>
              <a:t>INTERMITTENT (and at-least intermittent):</a:t>
            </a:r>
          </a:p>
          <a:p>
            <a:pPr marL="569913" lvl="1" indent="-342900">
              <a:buFont typeface="Arial" panose="020B0604020202020204" pitchFamily="34" charset="0"/>
              <a:buChar char="•"/>
            </a:pPr>
            <a:r>
              <a:rPr lang="en-US" dirty="0"/>
              <a:t>Channels that contain sustained flowing water for only part of the year (typically during wet season).</a:t>
            </a:r>
          </a:p>
          <a:p>
            <a:pPr marL="569913" lvl="1" indent="-342900">
              <a:buFont typeface="Arial" panose="020B0604020202020204" pitchFamily="34" charset="0"/>
              <a:buChar char="•"/>
            </a:pPr>
            <a:r>
              <a:rPr lang="en-US" dirty="0"/>
              <a:t>Streambed may be below the water table.</a:t>
            </a:r>
          </a:p>
          <a:p>
            <a:pPr marL="569913" lvl="1" indent="-342900">
              <a:buFont typeface="Arial" panose="020B0604020202020204" pitchFamily="34" charset="0"/>
              <a:buChar char="•"/>
            </a:pPr>
            <a:r>
              <a:rPr lang="en-US" dirty="0"/>
              <a:t>Snowmelt from surrounding uplands provides sustained flow.</a:t>
            </a:r>
          </a:p>
          <a:p>
            <a:pPr marL="569913" lvl="1" indent="-342900">
              <a:buFont typeface="Arial" panose="020B0604020202020204" pitchFamily="34" charset="0"/>
              <a:buChar char="•"/>
            </a:pPr>
            <a:r>
              <a:rPr lang="en-US" dirty="0"/>
              <a:t>Flow may vary greatly with runoff.</a:t>
            </a:r>
          </a:p>
        </p:txBody>
      </p:sp>
      <p:pic>
        <p:nvPicPr>
          <p:cNvPr id="5" name="Picture 4" descr="Chart&#10;&#10;Description automatically generated">
            <a:extLst>
              <a:ext uri="{FF2B5EF4-FFF2-40B4-BE49-F238E27FC236}">
                <a16:creationId xmlns:a16="http://schemas.microsoft.com/office/drawing/2014/main" id="{56148295-4EE1-4EA2-BEF3-405997081A1C}"/>
              </a:ext>
            </a:extLst>
          </p:cNvPr>
          <p:cNvPicPr>
            <a:picLocks noChangeAspect="1"/>
          </p:cNvPicPr>
          <p:nvPr/>
        </p:nvPicPr>
        <p:blipFill>
          <a:blip r:embed="rId2"/>
          <a:stretch>
            <a:fillRect/>
          </a:stretch>
        </p:blipFill>
        <p:spPr>
          <a:xfrm>
            <a:off x="2014696" y="3600902"/>
            <a:ext cx="8162607" cy="2763485"/>
          </a:xfrm>
          <a:prstGeom prst="rect">
            <a:avLst/>
          </a:prstGeom>
        </p:spPr>
      </p:pic>
      <p:pic>
        <p:nvPicPr>
          <p:cNvPr id="6" name="Picture 5" descr="A picture containing tree, outdoor, plant, conifer&#10;&#10;Description automatically generated">
            <a:extLst>
              <a:ext uri="{FF2B5EF4-FFF2-40B4-BE49-F238E27FC236}">
                <a16:creationId xmlns:a16="http://schemas.microsoft.com/office/drawing/2014/main" id="{9680A26E-121D-41A2-A783-9806EBE97373}"/>
              </a:ext>
            </a:extLst>
          </p:cNvPr>
          <p:cNvPicPr>
            <a:picLocks noChangeAspect="1"/>
          </p:cNvPicPr>
          <p:nvPr/>
        </p:nvPicPr>
        <p:blipFill>
          <a:blip r:embed="rId3"/>
          <a:stretch>
            <a:fillRect/>
          </a:stretch>
        </p:blipFill>
        <p:spPr>
          <a:xfrm>
            <a:off x="6715114" y="811151"/>
            <a:ext cx="3684646" cy="2763485"/>
          </a:xfrm>
          <a:prstGeom prst="rect">
            <a:avLst/>
          </a:prstGeom>
        </p:spPr>
      </p:pic>
    </p:spTree>
    <p:extLst>
      <p:ext uri="{BB962C8B-B14F-4D97-AF65-F5344CB8AC3E}">
        <p14:creationId xmlns:p14="http://schemas.microsoft.com/office/powerpoint/2010/main" val="305942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5E94-4A78-4306-886A-B56B7018995D}"/>
              </a:ext>
            </a:extLst>
          </p:cNvPr>
          <p:cNvSpPr>
            <a:spLocks noGrp="1"/>
          </p:cNvSpPr>
          <p:nvPr>
            <p:ph type="title"/>
          </p:nvPr>
        </p:nvSpPr>
        <p:spPr/>
        <p:txBody>
          <a:bodyPr/>
          <a:lstStyle/>
          <a:p>
            <a:r>
              <a:rPr lang="en-US" dirty="0" err="1"/>
              <a:t>Sdam</a:t>
            </a:r>
            <a:r>
              <a:rPr lang="en-US" dirty="0"/>
              <a:t> classifications	</a:t>
            </a:r>
          </a:p>
        </p:txBody>
      </p:sp>
      <p:sp>
        <p:nvSpPr>
          <p:cNvPr id="3" name="Content Placeholder 2">
            <a:extLst>
              <a:ext uri="{FF2B5EF4-FFF2-40B4-BE49-F238E27FC236}">
                <a16:creationId xmlns:a16="http://schemas.microsoft.com/office/drawing/2014/main" id="{1937D131-7D0B-49B3-B765-1E4A7709E379}"/>
              </a:ext>
            </a:extLst>
          </p:cNvPr>
          <p:cNvSpPr>
            <a:spLocks noGrp="1"/>
          </p:cNvSpPr>
          <p:nvPr>
            <p:ph sz="quarter" idx="10"/>
          </p:nvPr>
        </p:nvSpPr>
        <p:spPr/>
        <p:txBody>
          <a:bodyPr/>
          <a:lstStyle/>
          <a:p>
            <a:r>
              <a:rPr lang="en-US" dirty="0"/>
              <a:t>PERENNIAL:</a:t>
            </a:r>
          </a:p>
          <a:p>
            <a:pPr marL="569913" lvl="1" indent="-342900">
              <a:buFont typeface="Arial" panose="020B0604020202020204" pitchFamily="34" charset="0"/>
              <a:buChar char="•"/>
            </a:pPr>
            <a:r>
              <a:rPr lang="en-US" dirty="0"/>
              <a:t>Channels that contain flowing water continuously during a year of normal rainfall.</a:t>
            </a:r>
          </a:p>
          <a:p>
            <a:pPr marL="569913" lvl="1" indent="-342900">
              <a:buFont typeface="Arial" panose="020B0604020202020204" pitchFamily="34" charset="0"/>
              <a:buChar char="•"/>
            </a:pPr>
            <a:r>
              <a:rPr lang="en-US" dirty="0"/>
              <a:t>Streambed located below the water table for most of the year.</a:t>
            </a:r>
          </a:p>
          <a:p>
            <a:pPr marL="569913" lvl="1" indent="-342900">
              <a:buFont typeface="Arial" panose="020B0604020202020204" pitchFamily="34" charset="0"/>
              <a:buChar char="•"/>
            </a:pPr>
            <a:r>
              <a:rPr lang="en-US" dirty="0"/>
              <a:t>Groundwater typically supplies baseflow but may be supplemented by runoff/snow melt.</a:t>
            </a:r>
          </a:p>
        </p:txBody>
      </p:sp>
      <p:pic>
        <p:nvPicPr>
          <p:cNvPr id="5" name="Picture 4" descr="Chart, histogram&#10;&#10;Description automatically generated">
            <a:extLst>
              <a:ext uri="{FF2B5EF4-FFF2-40B4-BE49-F238E27FC236}">
                <a16:creationId xmlns:a16="http://schemas.microsoft.com/office/drawing/2014/main" id="{5EBB8B6D-8A94-4428-A47D-B7B8A34BB293}"/>
              </a:ext>
            </a:extLst>
          </p:cNvPr>
          <p:cNvPicPr>
            <a:picLocks noChangeAspect="1"/>
          </p:cNvPicPr>
          <p:nvPr/>
        </p:nvPicPr>
        <p:blipFill>
          <a:blip r:embed="rId2"/>
          <a:stretch>
            <a:fillRect/>
          </a:stretch>
        </p:blipFill>
        <p:spPr>
          <a:xfrm>
            <a:off x="2094529" y="3829050"/>
            <a:ext cx="7905750" cy="2705100"/>
          </a:xfrm>
          <a:prstGeom prst="rect">
            <a:avLst/>
          </a:prstGeom>
        </p:spPr>
      </p:pic>
      <p:pic>
        <p:nvPicPr>
          <p:cNvPr id="6" name="Picture 5" descr="A picture containing tree, sky, grass, outdoor&#10;&#10;Description automatically generated">
            <a:extLst>
              <a:ext uri="{FF2B5EF4-FFF2-40B4-BE49-F238E27FC236}">
                <a16:creationId xmlns:a16="http://schemas.microsoft.com/office/drawing/2014/main" id="{6B51BFE3-23C0-4300-B6E4-3B562B1A83C4}"/>
              </a:ext>
            </a:extLst>
          </p:cNvPr>
          <p:cNvPicPr>
            <a:picLocks noChangeAspect="1"/>
          </p:cNvPicPr>
          <p:nvPr/>
        </p:nvPicPr>
        <p:blipFill>
          <a:blip r:embed="rId3"/>
          <a:stretch>
            <a:fillRect/>
          </a:stretch>
        </p:blipFill>
        <p:spPr>
          <a:xfrm>
            <a:off x="6679474" y="720801"/>
            <a:ext cx="3849188" cy="2810325"/>
          </a:xfrm>
          <a:prstGeom prst="rect">
            <a:avLst/>
          </a:prstGeom>
        </p:spPr>
      </p:pic>
    </p:spTree>
    <p:extLst>
      <p:ext uri="{BB962C8B-B14F-4D97-AF65-F5344CB8AC3E}">
        <p14:creationId xmlns:p14="http://schemas.microsoft.com/office/powerpoint/2010/main" val="312180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1A821-9CD8-4843-AC1A-E531D1BC3DB0}"/>
              </a:ext>
            </a:extLst>
          </p:cNvPr>
          <p:cNvSpPr>
            <a:spLocks noGrp="1"/>
          </p:cNvSpPr>
          <p:nvPr>
            <p:ph type="title"/>
          </p:nvPr>
        </p:nvSpPr>
        <p:spPr/>
        <p:txBody>
          <a:bodyPr/>
          <a:lstStyle/>
          <a:p>
            <a:r>
              <a:rPr lang="en-US" dirty="0" err="1"/>
              <a:t>Sdam</a:t>
            </a:r>
            <a:r>
              <a:rPr lang="en-US" dirty="0"/>
              <a:t> indicators</a:t>
            </a:r>
          </a:p>
        </p:txBody>
      </p:sp>
      <p:sp>
        <p:nvSpPr>
          <p:cNvPr id="3" name="Content Placeholder 2">
            <a:extLst>
              <a:ext uri="{FF2B5EF4-FFF2-40B4-BE49-F238E27FC236}">
                <a16:creationId xmlns:a16="http://schemas.microsoft.com/office/drawing/2014/main" id="{44B4C0C5-6396-4D7B-8CE4-FDCD13F926E0}"/>
              </a:ext>
            </a:extLst>
          </p:cNvPr>
          <p:cNvSpPr>
            <a:spLocks noGrp="1"/>
          </p:cNvSpPr>
          <p:nvPr>
            <p:ph sz="quarter" idx="10"/>
          </p:nvPr>
        </p:nvSpPr>
        <p:spPr/>
        <p:txBody>
          <a:bodyPr/>
          <a:lstStyle/>
          <a:p>
            <a:r>
              <a:rPr lang="en-US" dirty="0"/>
              <a:t>THREE OVER-ARCHING INDICATOR CATEGORIES</a:t>
            </a:r>
          </a:p>
          <a:p>
            <a:pPr marL="457200" indent="-457200">
              <a:buAutoNum type="arabicPeriod"/>
            </a:pPr>
            <a:r>
              <a:rPr lang="en-US" dirty="0"/>
              <a:t>Biological</a:t>
            </a:r>
          </a:p>
          <a:p>
            <a:pPr marL="457200" indent="-457200">
              <a:buAutoNum type="arabicPeriod"/>
            </a:pPr>
            <a:r>
              <a:rPr lang="en-US" dirty="0"/>
              <a:t>Geomorphological</a:t>
            </a:r>
          </a:p>
          <a:p>
            <a:pPr marL="457200" indent="-457200">
              <a:buAutoNum type="arabicPeriod"/>
            </a:pPr>
            <a:r>
              <a:rPr lang="en-US" dirty="0"/>
              <a:t>Regional location</a:t>
            </a:r>
          </a:p>
        </p:txBody>
      </p:sp>
      <p:pic>
        <p:nvPicPr>
          <p:cNvPr id="5" name="Picture 4" descr="A crab on the sand&#10;&#10;Description automatically generated with low confidence">
            <a:extLst>
              <a:ext uri="{FF2B5EF4-FFF2-40B4-BE49-F238E27FC236}">
                <a16:creationId xmlns:a16="http://schemas.microsoft.com/office/drawing/2014/main" id="{2EC27912-20DD-41F9-977A-4B06B41F6D4E}"/>
              </a:ext>
            </a:extLst>
          </p:cNvPr>
          <p:cNvPicPr>
            <a:picLocks noChangeAspect="1"/>
          </p:cNvPicPr>
          <p:nvPr/>
        </p:nvPicPr>
        <p:blipFill>
          <a:blip r:embed="rId2"/>
          <a:stretch>
            <a:fillRect/>
          </a:stretch>
        </p:blipFill>
        <p:spPr>
          <a:xfrm>
            <a:off x="423454" y="2882458"/>
            <a:ext cx="3583777" cy="2946841"/>
          </a:xfrm>
          <a:prstGeom prst="rect">
            <a:avLst/>
          </a:prstGeom>
        </p:spPr>
      </p:pic>
      <p:pic>
        <p:nvPicPr>
          <p:cNvPr id="6" name="Picture 5" descr="Map&#10;&#10;Description automatically generated">
            <a:extLst>
              <a:ext uri="{FF2B5EF4-FFF2-40B4-BE49-F238E27FC236}">
                <a16:creationId xmlns:a16="http://schemas.microsoft.com/office/drawing/2014/main" id="{75CA5B64-ADA5-4166-A3FF-B57792FE3EB1}"/>
              </a:ext>
            </a:extLst>
          </p:cNvPr>
          <p:cNvPicPr>
            <a:picLocks noChangeAspect="1"/>
          </p:cNvPicPr>
          <p:nvPr/>
        </p:nvPicPr>
        <p:blipFill>
          <a:blip r:embed="rId3"/>
          <a:stretch>
            <a:fillRect/>
          </a:stretch>
        </p:blipFill>
        <p:spPr>
          <a:xfrm>
            <a:off x="4266991" y="2882458"/>
            <a:ext cx="3283341" cy="2946841"/>
          </a:xfrm>
          <a:prstGeom prst="rect">
            <a:avLst/>
          </a:prstGeom>
        </p:spPr>
      </p:pic>
      <p:pic>
        <p:nvPicPr>
          <p:cNvPr id="7" name="Picture 6" descr="Map&#10;&#10;Description automatically generated">
            <a:extLst>
              <a:ext uri="{FF2B5EF4-FFF2-40B4-BE49-F238E27FC236}">
                <a16:creationId xmlns:a16="http://schemas.microsoft.com/office/drawing/2014/main" id="{EFF3FB41-6DFC-4A3D-B8E8-DDE8C3129100}"/>
              </a:ext>
            </a:extLst>
          </p:cNvPr>
          <p:cNvPicPr>
            <a:picLocks noChangeAspect="1"/>
          </p:cNvPicPr>
          <p:nvPr/>
        </p:nvPicPr>
        <p:blipFill>
          <a:blip r:embed="rId4"/>
          <a:stretch>
            <a:fillRect/>
          </a:stretch>
        </p:blipFill>
        <p:spPr>
          <a:xfrm>
            <a:off x="7925010" y="2882459"/>
            <a:ext cx="3283340" cy="2885731"/>
          </a:xfrm>
          <a:prstGeom prst="rect">
            <a:avLst/>
          </a:prstGeom>
        </p:spPr>
      </p:pic>
      <p:sp>
        <p:nvSpPr>
          <p:cNvPr id="8" name="TextBox 7">
            <a:extLst>
              <a:ext uri="{FF2B5EF4-FFF2-40B4-BE49-F238E27FC236}">
                <a16:creationId xmlns:a16="http://schemas.microsoft.com/office/drawing/2014/main" id="{6B4716F4-A788-47F4-A6B8-365FE189203F}"/>
              </a:ext>
            </a:extLst>
          </p:cNvPr>
          <p:cNvSpPr txBox="1"/>
          <p:nvPr/>
        </p:nvSpPr>
        <p:spPr>
          <a:xfrm>
            <a:off x="550718" y="6120245"/>
            <a:ext cx="10657632" cy="369332"/>
          </a:xfrm>
          <a:prstGeom prst="rect">
            <a:avLst/>
          </a:prstGeom>
          <a:noFill/>
        </p:spPr>
        <p:txBody>
          <a:bodyPr wrap="square" rtlCol="0">
            <a:spAutoFit/>
          </a:bodyPr>
          <a:lstStyle/>
          <a:p>
            <a:r>
              <a:rPr lang="en-US" dirty="0"/>
              <a:t>                 Biological                                     </a:t>
            </a:r>
            <a:r>
              <a:rPr lang="en-US" dirty="0" err="1"/>
              <a:t>Geomophological</a:t>
            </a:r>
            <a:r>
              <a:rPr lang="en-US" dirty="0"/>
              <a:t>                               Regional location</a:t>
            </a:r>
          </a:p>
        </p:txBody>
      </p:sp>
    </p:spTree>
    <p:extLst>
      <p:ext uri="{BB962C8B-B14F-4D97-AF65-F5344CB8AC3E}">
        <p14:creationId xmlns:p14="http://schemas.microsoft.com/office/powerpoint/2010/main" val="318737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212F-ED6C-4A92-ABD4-FCC80343DDCE}"/>
              </a:ext>
            </a:extLst>
          </p:cNvPr>
          <p:cNvSpPr>
            <a:spLocks noGrp="1"/>
          </p:cNvSpPr>
          <p:nvPr>
            <p:ph type="title"/>
          </p:nvPr>
        </p:nvSpPr>
        <p:spPr/>
        <p:txBody>
          <a:bodyPr/>
          <a:lstStyle/>
          <a:p>
            <a:r>
              <a:rPr lang="en-US" dirty="0"/>
              <a:t>Nine indicators</a:t>
            </a:r>
          </a:p>
        </p:txBody>
      </p:sp>
      <p:sp>
        <p:nvSpPr>
          <p:cNvPr id="3" name="Content Placeholder 2">
            <a:extLst>
              <a:ext uri="{FF2B5EF4-FFF2-40B4-BE49-F238E27FC236}">
                <a16:creationId xmlns:a16="http://schemas.microsoft.com/office/drawing/2014/main" id="{28006F85-C7D0-4ED6-8DA7-7B058D31709E}"/>
              </a:ext>
            </a:extLst>
          </p:cNvPr>
          <p:cNvSpPr>
            <a:spLocks noGrp="1"/>
          </p:cNvSpPr>
          <p:nvPr>
            <p:ph sz="quarter" idx="10"/>
          </p:nvPr>
        </p:nvSpPr>
        <p:spPr/>
        <p:txBody>
          <a:bodyPr/>
          <a:lstStyle/>
          <a:p>
            <a:r>
              <a:rPr lang="en-US" dirty="0"/>
              <a:t>BIOLOGICAL</a:t>
            </a:r>
          </a:p>
          <a:p>
            <a:endParaRPr lang="en-US" dirty="0"/>
          </a:p>
          <a:p>
            <a:pPr marL="457200" indent="-457200">
              <a:buFont typeface="+mj-lt"/>
              <a:buAutoNum type="arabicPeriod"/>
            </a:pPr>
            <a:r>
              <a:rPr lang="en-US" dirty="0"/>
              <a:t>Richness of mayflies, stoneflies and caddisflies</a:t>
            </a:r>
          </a:p>
          <a:p>
            <a:pPr marL="457200" indent="-457200">
              <a:buFont typeface="+mj-lt"/>
              <a:buAutoNum type="arabicPeriod"/>
            </a:pPr>
            <a:endParaRPr lang="en-US" dirty="0"/>
          </a:p>
          <a:p>
            <a:pPr marL="457200" indent="-457200">
              <a:buFont typeface="+mj-lt"/>
              <a:buAutoNum type="arabicPeriod"/>
            </a:pPr>
            <a:r>
              <a:rPr lang="en-US" dirty="0"/>
              <a:t>Percent shading</a:t>
            </a:r>
          </a:p>
          <a:p>
            <a:pPr marL="457200" indent="-457200">
              <a:buFont typeface="+mj-lt"/>
              <a:buAutoNum type="arabicPeriod"/>
            </a:pPr>
            <a:endParaRPr lang="en-US" dirty="0"/>
          </a:p>
          <a:p>
            <a:pPr marL="457200" indent="-457200">
              <a:buFont typeface="+mj-lt"/>
              <a:buAutoNum type="arabicPeriod"/>
            </a:pPr>
            <a:r>
              <a:rPr lang="en-US" dirty="0"/>
              <a:t>Number of hydrophytic plant species</a:t>
            </a:r>
          </a:p>
          <a:p>
            <a:pPr marL="457200" indent="-457200">
              <a:buFont typeface="+mj-lt"/>
              <a:buAutoNum type="arabicPeriod"/>
            </a:pPr>
            <a:endParaRPr lang="en-US" dirty="0"/>
          </a:p>
          <a:p>
            <a:pPr marL="457200" indent="-457200">
              <a:buFont typeface="+mj-lt"/>
              <a:buAutoNum type="arabicPeriod"/>
            </a:pPr>
            <a:r>
              <a:rPr lang="en-US" dirty="0"/>
              <a:t>Absence of rooted upland plants in streambed</a:t>
            </a:r>
          </a:p>
        </p:txBody>
      </p:sp>
      <p:pic>
        <p:nvPicPr>
          <p:cNvPr id="6" name="Picture 5" descr="Diagram&#10;&#10;Description automatically generated">
            <a:extLst>
              <a:ext uri="{FF2B5EF4-FFF2-40B4-BE49-F238E27FC236}">
                <a16:creationId xmlns:a16="http://schemas.microsoft.com/office/drawing/2014/main" id="{6386066D-3721-41FD-AAA7-A00A4A153A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5013" y="3317964"/>
            <a:ext cx="3448285" cy="2359627"/>
          </a:xfrm>
          <a:prstGeom prst="rect">
            <a:avLst/>
          </a:prstGeom>
        </p:spPr>
      </p:pic>
      <p:pic>
        <p:nvPicPr>
          <p:cNvPr id="8" name="Picture 7" descr="Close-up of a plant&#10;&#10;Description automatically generated with medium confidence">
            <a:extLst>
              <a:ext uri="{FF2B5EF4-FFF2-40B4-BE49-F238E27FC236}">
                <a16:creationId xmlns:a16="http://schemas.microsoft.com/office/drawing/2014/main" id="{AA0378D2-0C1B-421E-84C5-FC6153BFFC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82258" y="1305341"/>
            <a:ext cx="2812413" cy="4247317"/>
          </a:xfrm>
          <a:prstGeom prst="rect">
            <a:avLst/>
          </a:prstGeom>
        </p:spPr>
      </p:pic>
    </p:spTree>
    <p:extLst>
      <p:ext uri="{BB962C8B-B14F-4D97-AF65-F5344CB8AC3E}">
        <p14:creationId xmlns:p14="http://schemas.microsoft.com/office/powerpoint/2010/main" val="2289442058"/>
      </p:ext>
    </p:extLst>
  </p:cSld>
  <p:clrMapOvr>
    <a:masterClrMapping/>
  </p:clrMapOvr>
</p:sld>
</file>

<file path=ppt/theme/theme1.xml><?xml version="1.0" encoding="utf-8"?>
<a:theme xmlns:a="http://schemas.openxmlformats.org/drawingml/2006/main" name="1_Public/NON CUI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Primary Template">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2_Upper Left 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1_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lideContents xmlns="3ad6b00a-4d00-4ffc-95af-add50846d9ba">16x9 USACE PPT Template - Best for wide screen formats. When printed, slides won't fill entire page, but 2-up print format is larger than "notes" format with space for note taking. Updated w/ registration mark and additional layouts including CUI</SlideContent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AE255C65FAAC4DBB60026405F479FE" ma:contentTypeVersion="4" ma:contentTypeDescription="Create a new document." ma:contentTypeScope="" ma:versionID="32c40053ba82b38d39823080bdd5552c">
  <xsd:schema xmlns:xsd="http://www.w3.org/2001/XMLSchema" xmlns:xs="http://www.w3.org/2001/XMLSchema" xmlns:p="http://schemas.microsoft.com/office/2006/metadata/properties" xmlns:ns2="3ad6b00a-4d00-4ffc-95af-add50846d9ba" targetNamespace="http://schemas.microsoft.com/office/2006/metadata/properties" ma:root="true" ma:fieldsID="f7b095712baac6669b612b98ca465472" ns2:_="">
    <xsd:import namespace="3ad6b00a-4d00-4ffc-95af-add50846d9ba"/>
    <xsd:element name="properties">
      <xsd:complexType>
        <xsd:sequence>
          <xsd:element name="documentManagement">
            <xsd:complexType>
              <xsd:all>
                <xsd:element ref="ns2:SlideContent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d6b00a-4d00-4ffc-95af-add50846d9ba" elementFormDefault="qualified">
    <xsd:import namespace="http://schemas.microsoft.com/office/2006/documentManagement/types"/>
    <xsd:import namespace="http://schemas.microsoft.com/office/infopath/2007/PartnerControls"/>
    <xsd:element name="SlideContents" ma:index="2" nillable="true" ma:displayName="Slide Contents" ma:format="Dropdown" ma:internalName="SlideContents" ma:readOnly="false">
      <xsd:simpleType>
        <xsd:restriction base="dms:Note">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3ad6b00a-4d00-4ffc-95af-add50846d9ba"/>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F40FB72C-8BF2-4F3D-8D6E-EB51F8D2A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d6b00a-4d00-4ffc-95af-add50846d9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8647</TotalTime>
  <Words>602</Words>
  <Application>Microsoft Office PowerPoint</Application>
  <PresentationFormat>Widescreen</PresentationFormat>
  <Paragraphs>133</Paragraphs>
  <Slides>20</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20</vt:i4>
      </vt:variant>
    </vt:vector>
  </HeadingPairs>
  <TitlesOfParts>
    <vt:vector size="27" baseType="lpstr">
      <vt:lpstr>Arial</vt:lpstr>
      <vt:lpstr>Calibri</vt:lpstr>
      <vt:lpstr>Wingdings</vt:lpstr>
      <vt:lpstr>1_Public/NON CUI Templates</vt:lpstr>
      <vt:lpstr>CUI Primary Template</vt:lpstr>
      <vt:lpstr>2_Upper Left Content Templates</vt:lpstr>
      <vt:lpstr>1_Chart Color Templates</vt:lpstr>
      <vt:lpstr>BETA STREAMFLOW DURATION ASSESSMENT METHOD (SDAM)</vt:lpstr>
      <vt:lpstr>PRESENTATION OBJECTIVES</vt:lpstr>
      <vt:lpstr>background</vt:lpstr>
      <vt:lpstr>Study regions &amp; status</vt:lpstr>
      <vt:lpstr>Sdam classifications</vt:lpstr>
      <vt:lpstr>Sdam classifications</vt:lpstr>
      <vt:lpstr>Sdam classifications </vt:lpstr>
      <vt:lpstr>Sdam indicators</vt:lpstr>
      <vt:lpstr>Nine indicators</vt:lpstr>
      <vt:lpstr>Nine indicators cont’d…</vt:lpstr>
      <vt:lpstr>Nine indicators cont’d…</vt:lpstr>
      <vt:lpstr>Intended use &amp; applications</vt:lpstr>
      <vt:lpstr>Scale of assessment</vt:lpstr>
      <vt:lpstr>Data collection</vt:lpstr>
      <vt:lpstr>Data collection cont’d…</vt:lpstr>
      <vt:lpstr>Data collection tools</vt:lpstr>
      <vt:lpstr>Field form</vt:lpstr>
      <vt:lpstr>Online web application</vt:lpstr>
      <vt:lpstr>Sdam links &amp; contact</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16x9 USACE PowerPoint Template</dc:title>
  <dc:creator>ELW</dc:creator>
  <cp:lastModifiedBy>Thompson, Cathy [KDA]</cp:lastModifiedBy>
  <cp:revision>489</cp:revision>
  <dcterms:created xsi:type="dcterms:W3CDTF">2017-02-20T05:10:01Z</dcterms:created>
  <dcterms:modified xsi:type="dcterms:W3CDTF">2023-02-01T14:46:21Z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0x010100C1AE255C65FAAC4DBB60026405F479FE</vt:lpwstr>
  </property>
</Properties>
</file>